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5"/>
  </p:notesMasterIdLst>
  <p:sldIdLst>
    <p:sldId id="260" r:id="rId3"/>
    <p:sldId id="258" r:id="rId4"/>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93" d="100"/>
          <a:sy n="93" d="100"/>
        </p:scale>
        <p:origin x="1332" y="-16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8AB1E36E-0B6B-4A66-AE89-9381F8B68EAC}" type="datetimeFigureOut">
              <a:rPr kumimoji="1" lang="ja-JP" altLang="en-US" smtClean="0"/>
              <a:t>2026/3/18</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29D76CB4-A335-43BF-9104-A6E3E2935370}" type="slidenum">
              <a:rPr kumimoji="1" lang="ja-JP" altLang="en-US" smtClean="0"/>
              <a:t>‹#›</a:t>
            </a:fld>
            <a:endParaRPr kumimoji="1" lang="ja-JP" altLang="en-US"/>
          </a:p>
        </p:txBody>
      </p:sp>
    </p:spTree>
    <p:extLst>
      <p:ext uri="{BB962C8B-B14F-4D97-AF65-F5344CB8AC3E}">
        <p14:creationId xmlns:p14="http://schemas.microsoft.com/office/powerpoint/2010/main" val="7788499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c5d0eb7b4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 name="Google Shape;52;g3c5d0eb7b4c_0_0: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34263F5-6EAD-4FF2-9A0F-F6B57F83877A}" type="datetimeFigureOut">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66B3F6-25BC-4B2A-976C-F8FEA08185E0}" type="slidenum">
              <a:rPr kumimoji="1" lang="ja-JP" altLang="en-US" smtClean="0"/>
              <a:t>‹#›</a:t>
            </a:fld>
            <a:endParaRPr kumimoji="1" lang="ja-JP" altLang="en-US"/>
          </a:p>
        </p:txBody>
      </p:sp>
    </p:spTree>
    <p:extLst>
      <p:ext uri="{BB962C8B-B14F-4D97-AF65-F5344CB8AC3E}">
        <p14:creationId xmlns:p14="http://schemas.microsoft.com/office/powerpoint/2010/main" val="2389339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34263F5-6EAD-4FF2-9A0F-F6B57F83877A}" type="datetimeFigureOut">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66B3F6-25BC-4B2A-976C-F8FEA08185E0}" type="slidenum">
              <a:rPr kumimoji="1" lang="ja-JP" altLang="en-US" smtClean="0"/>
              <a:t>‹#›</a:t>
            </a:fld>
            <a:endParaRPr kumimoji="1" lang="ja-JP" altLang="en-US"/>
          </a:p>
        </p:txBody>
      </p:sp>
    </p:spTree>
    <p:extLst>
      <p:ext uri="{BB962C8B-B14F-4D97-AF65-F5344CB8AC3E}">
        <p14:creationId xmlns:p14="http://schemas.microsoft.com/office/powerpoint/2010/main" val="3452791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34263F5-6EAD-4FF2-9A0F-F6B57F83877A}" type="datetimeFigureOut">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66B3F6-25BC-4B2A-976C-F8FEA08185E0}" type="slidenum">
              <a:rPr kumimoji="1" lang="ja-JP" altLang="en-US" smtClean="0"/>
              <a:t>‹#›</a:t>
            </a:fld>
            <a:endParaRPr kumimoji="1" lang="ja-JP" altLang="en-US"/>
          </a:p>
        </p:txBody>
      </p:sp>
    </p:spTree>
    <p:extLst>
      <p:ext uri="{BB962C8B-B14F-4D97-AF65-F5344CB8AC3E}">
        <p14:creationId xmlns:p14="http://schemas.microsoft.com/office/powerpoint/2010/main" val="3290800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3781" y="1433996"/>
            <a:ext cx="6390545" cy="3953026"/>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4786"/>
            </a:lvl1pPr>
            <a:lvl2pPr lvl="1" algn="ctr">
              <a:spcBef>
                <a:spcPts val="0"/>
              </a:spcBef>
              <a:spcAft>
                <a:spcPts val="0"/>
              </a:spcAft>
              <a:buSzPts val="5200"/>
              <a:buNone/>
              <a:defRPr sz="4786"/>
            </a:lvl2pPr>
            <a:lvl3pPr lvl="2" algn="ctr">
              <a:spcBef>
                <a:spcPts val="0"/>
              </a:spcBef>
              <a:spcAft>
                <a:spcPts val="0"/>
              </a:spcAft>
              <a:buSzPts val="5200"/>
              <a:buNone/>
              <a:defRPr sz="4786"/>
            </a:lvl3pPr>
            <a:lvl4pPr lvl="3" algn="ctr">
              <a:spcBef>
                <a:spcPts val="0"/>
              </a:spcBef>
              <a:spcAft>
                <a:spcPts val="0"/>
              </a:spcAft>
              <a:buSzPts val="5200"/>
              <a:buNone/>
              <a:defRPr sz="4786"/>
            </a:lvl4pPr>
            <a:lvl5pPr lvl="4" algn="ctr">
              <a:spcBef>
                <a:spcPts val="0"/>
              </a:spcBef>
              <a:spcAft>
                <a:spcPts val="0"/>
              </a:spcAft>
              <a:buSzPts val="5200"/>
              <a:buNone/>
              <a:defRPr sz="4786"/>
            </a:lvl5pPr>
            <a:lvl6pPr lvl="5" algn="ctr">
              <a:spcBef>
                <a:spcPts val="0"/>
              </a:spcBef>
              <a:spcAft>
                <a:spcPts val="0"/>
              </a:spcAft>
              <a:buSzPts val="5200"/>
              <a:buNone/>
              <a:defRPr sz="4786"/>
            </a:lvl6pPr>
            <a:lvl7pPr lvl="6" algn="ctr">
              <a:spcBef>
                <a:spcPts val="0"/>
              </a:spcBef>
              <a:spcAft>
                <a:spcPts val="0"/>
              </a:spcAft>
              <a:buSzPts val="5200"/>
              <a:buNone/>
              <a:defRPr sz="4786"/>
            </a:lvl7pPr>
            <a:lvl8pPr lvl="7" algn="ctr">
              <a:spcBef>
                <a:spcPts val="0"/>
              </a:spcBef>
              <a:spcAft>
                <a:spcPts val="0"/>
              </a:spcAft>
              <a:buSzPts val="5200"/>
              <a:buNone/>
              <a:defRPr sz="4786"/>
            </a:lvl8pPr>
            <a:lvl9pPr lvl="8" algn="ctr">
              <a:spcBef>
                <a:spcPts val="0"/>
              </a:spcBef>
              <a:spcAft>
                <a:spcPts val="0"/>
              </a:spcAft>
              <a:buSzPts val="5200"/>
              <a:buNone/>
              <a:defRPr sz="4786"/>
            </a:lvl9pPr>
          </a:lstStyle>
          <a:p>
            <a:endParaRPr/>
          </a:p>
        </p:txBody>
      </p:sp>
      <p:sp>
        <p:nvSpPr>
          <p:cNvPr id="11" name="Google Shape;11;p2"/>
          <p:cNvSpPr txBox="1">
            <a:spLocks noGrp="1"/>
          </p:cNvSpPr>
          <p:nvPr>
            <p:ph type="subTitle" idx="1"/>
          </p:nvPr>
        </p:nvSpPr>
        <p:spPr>
          <a:xfrm>
            <a:off x="233775" y="5458314"/>
            <a:ext cx="6390545" cy="1526422"/>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577"/>
            </a:lvl1pPr>
            <a:lvl2pPr lvl="1" algn="ctr">
              <a:lnSpc>
                <a:spcPct val="100000"/>
              </a:lnSpc>
              <a:spcBef>
                <a:spcPts val="0"/>
              </a:spcBef>
              <a:spcAft>
                <a:spcPts val="0"/>
              </a:spcAft>
              <a:buSzPts val="2800"/>
              <a:buNone/>
              <a:defRPr sz="2577"/>
            </a:lvl2pPr>
            <a:lvl3pPr lvl="2" algn="ctr">
              <a:lnSpc>
                <a:spcPct val="100000"/>
              </a:lnSpc>
              <a:spcBef>
                <a:spcPts val="0"/>
              </a:spcBef>
              <a:spcAft>
                <a:spcPts val="0"/>
              </a:spcAft>
              <a:buSzPts val="2800"/>
              <a:buNone/>
              <a:defRPr sz="2577"/>
            </a:lvl3pPr>
            <a:lvl4pPr lvl="3" algn="ctr">
              <a:lnSpc>
                <a:spcPct val="100000"/>
              </a:lnSpc>
              <a:spcBef>
                <a:spcPts val="0"/>
              </a:spcBef>
              <a:spcAft>
                <a:spcPts val="0"/>
              </a:spcAft>
              <a:buSzPts val="2800"/>
              <a:buNone/>
              <a:defRPr sz="2577"/>
            </a:lvl4pPr>
            <a:lvl5pPr lvl="4" algn="ctr">
              <a:lnSpc>
                <a:spcPct val="100000"/>
              </a:lnSpc>
              <a:spcBef>
                <a:spcPts val="0"/>
              </a:spcBef>
              <a:spcAft>
                <a:spcPts val="0"/>
              </a:spcAft>
              <a:buSzPts val="2800"/>
              <a:buNone/>
              <a:defRPr sz="2577"/>
            </a:lvl5pPr>
            <a:lvl6pPr lvl="5" algn="ctr">
              <a:lnSpc>
                <a:spcPct val="100000"/>
              </a:lnSpc>
              <a:spcBef>
                <a:spcPts val="0"/>
              </a:spcBef>
              <a:spcAft>
                <a:spcPts val="0"/>
              </a:spcAft>
              <a:buSzPts val="2800"/>
              <a:buNone/>
              <a:defRPr sz="2577"/>
            </a:lvl6pPr>
            <a:lvl7pPr lvl="6" algn="ctr">
              <a:lnSpc>
                <a:spcPct val="100000"/>
              </a:lnSpc>
              <a:spcBef>
                <a:spcPts val="0"/>
              </a:spcBef>
              <a:spcAft>
                <a:spcPts val="0"/>
              </a:spcAft>
              <a:buSzPts val="2800"/>
              <a:buNone/>
              <a:defRPr sz="2577"/>
            </a:lvl7pPr>
            <a:lvl8pPr lvl="7" algn="ctr">
              <a:lnSpc>
                <a:spcPct val="100000"/>
              </a:lnSpc>
              <a:spcBef>
                <a:spcPts val="0"/>
              </a:spcBef>
              <a:spcAft>
                <a:spcPts val="0"/>
              </a:spcAft>
              <a:buSzPts val="2800"/>
              <a:buNone/>
              <a:defRPr sz="2577"/>
            </a:lvl8pPr>
            <a:lvl9pPr lvl="8" algn="ctr">
              <a:lnSpc>
                <a:spcPct val="100000"/>
              </a:lnSpc>
              <a:spcBef>
                <a:spcPts val="0"/>
              </a:spcBef>
              <a:spcAft>
                <a:spcPts val="0"/>
              </a:spcAft>
              <a:buSzPts val="2800"/>
              <a:buNone/>
              <a:defRPr sz="2577"/>
            </a:lvl9pPr>
          </a:lstStyle>
          <a:p>
            <a:endParaRPr/>
          </a:p>
        </p:txBody>
      </p:sp>
      <p:sp>
        <p:nvSpPr>
          <p:cNvPr id="12" name="Google Shape;12;p2"/>
          <p:cNvSpPr txBox="1">
            <a:spLocks noGrp="1"/>
          </p:cNvSpPr>
          <p:nvPr>
            <p:ph type="sldNum" idx="12"/>
          </p:nvPr>
        </p:nvSpPr>
        <p:spPr>
          <a:xfrm>
            <a:off x="6354344" y="8981010"/>
            <a:ext cx="411661" cy="75803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2013590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33775" y="4142378"/>
            <a:ext cx="6390545" cy="1621281"/>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313"/>
            </a:lvl1pPr>
            <a:lvl2pPr lvl="1" algn="ctr">
              <a:spcBef>
                <a:spcPts val="0"/>
              </a:spcBef>
              <a:spcAft>
                <a:spcPts val="0"/>
              </a:spcAft>
              <a:buSzPts val="3600"/>
              <a:buNone/>
              <a:defRPr sz="3313"/>
            </a:lvl2pPr>
            <a:lvl3pPr lvl="2" algn="ctr">
              <a:spcBef>
                <a:spcPts val="0"/>
              </a:spcBef>
              <a:spcAft>
                <a:spcPts val="0"/>
              </a:spcAft>
              <a:buSzPts val="3600"/>
              <a:buNone/>
              <a:defRPr sz="3313"/>
            </a:lvl3pPr>
            <a:lvl4pPr lvl="3" algn="ctr">
              <a:spcBef>
                <a:spcPts val="0"/>
              </a:spcBef>
              <a:spcAft>
                <a:spcPts val="0"/>
              </a:spcAft>
              <a:buSzPts val="3600"/>
              <a:buNone/>
              <a:defRPr sz="3313"/>
            </a:lvl4pPr>
            <a:lvl5pPr lvl="4" algn="ctr">
              <a:spcBef>
                <a:spcPts val="0"/>
              </a:spcBef>
              <a:spcAft>
                <a:spcPts val="0"/>
              </a:spcAft>
              <a:buSzPts val="3600"/>
              <a:buNone/>
              <a:defRPr sz="3313"/>
            </a:lvl5pPr>
            <a:lvl6pPr lvl="5" algn="ctr">
              <a:spcBef>
                <a:spcPts val="0"/>
              </a:spcBef>
              <a:spcAft>
                <a:spcPts val="0"/>
              </a:spcAft>
              <a:buSzPts val="3600"/>
              <a:buNone/>
              <a:defRPr sz="3313"/>
            </a:lvl6pPr>
            <a:lvl7pPr lvl="6" algn="ctr">
              <a:spcBef>
                <a:spcPts val="0"/>
              </a:spcBef>
              <a:spcAft>
                <a:spcPts val="0"/>
              </a:spcAft>
              <a:buSzPts val="3600"/>
              <a:buNone/>
              <a:defRPr sz="3313"/>
            </a:lvl7pPr>
            <a:lvl8pPr lvl="7" algn="ctr">
              <a:spcBef>
                <a:spcPts val="0"/>
              </a:spcBef>
              <a:spcAft>
                <a:spcPts val="0"/>
              </a:spcAft>
              <a:buSzPts val="3600"/>
              <a:buNone/>
              <a:defRPr sz="3313"/>
            </a:lvl8pPr>
            <a:lvl9pPr lvl="8" algn="ctr">
              <a:spcBef>
                <a:spcPts val="0"/>
              </a:spcBef>
              <a:spcAft>
                <a:spcPts val="0"/>
              </a:spcAft>
              <a:buSzPts val="3600"/>
              <a:buNone/>
              <a:defRPr sz="3313"/>
            </a:lvl9pPr>
          </a:lstStyle>
          <a:p>
            <a:endParaRPr/>
          </a:p>
        </p:txBody>
      </p:sp>
      <p:sp>
        <p:nvSpPr>
          <p:cNvPr id="15" name="Google Shape;15;p3"/>
          <p:cNvSpPr txBox="1">
            <a:spLocks noGrp="1"/>
          </p:cNvSpPr>
          <p:nvPr>
            <p:ph type="sldNum" idx="12"/>
          </p:nvPr>
        </p:nvSpPr>
        <p:spPr>
          <a:xfrm>
            <a:off x="6354344" y="8981010"/>
            <a:ext cx="411661" cy="75803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246325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33775" y="857085"/>
            <a:ext cx="6390545" cy="1103053"/>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33775" y="2219581"/>
            <a:ext cx="6390545" cy="6579702"/>
          </a:xfrm>
          <a:prstGeom prst="rect">
            <a:avLst/>
          </a:prstGeom>
        </p:spPr>
        <p:txBody>
          <a:bodyPr spcFirstLastPara="1" wrap="square" lIns="91425" tIns="91425" rIns="91425" bIns="91425" anchor="t" anchorCtr="0">
            <a:normAutofit/>
          </a:bodyPr>
          <a:lstStyle>
            <a:lvl1pPr marL="420761" lvl="0" indent="-315571">
              <a:spcBef>
                <a:spcPts val="0"/>
              </a:spcBef>
              <a:spcAft>
                <a:spcPts val="0"/>
              </a:spcAft>
              <a:buSzPts val="1800"/>
              <a:buChar char="●"/>
              <a:defRPr/>
            </a:lvl1pPr>
            <a:lvl2pPr marL="841522" lvl="1" indent="-292195">
              <a:spcBef>
                <a:spcPts val="0"/>
              </a:spcBef>
              <a:spcAft>
                <a:spcPts val="0"/>
              </a:spcAft>
              <a:buSzPts val="1400"/>
              <a:buChar char="○"/>
              <a:defRPr/>
            </a:lvl2pPr>
            <a:lvl3pPr marL="1262283" lvl="2" indent="-292195">
              <a:spcBef>
                <a:spcPts val="0"/>
              </a:spcBef>
              <a:spcAft>
                <a:spcPts val="0"/>
              </a:spcAft>
              <a:buSzPts val="1400"/>
              <a:buChar char="■"/>
              <a:defRPr/>
            </a:lvl3pPr>
            <a:lvl4pPr marL="1683045" lvl="3" indent="-292195">
              <a:spcBef>
                <a:spcPts val="0"/>
              </a:spcBef>
              <a:spcAft>
                <a:spcPts val="0"/>
              </a:spcAft>
              <a:buSzPts val="1400"/>
              <a:buChar char="●"/>
              <a:defRPr/>
            </a:lvl4pPr>
            <a:lvl5pPr marL="2103806" lvl="4" indent="-292195">
              <a:spcBef>
                <a:spcPts val="0"/>
              </a:spcBef>
              <a:spcAft>
                <a:spcPts val="0"/>
              </a:spcAft>
              <a:buSzPts val="1400"/>
              <a:buChar char="○"/>
              <a:defRPr/>
            </a:lvl5pPr>
            <a:lvl6pPr marL="2524567" lvl="5" indent="-292195">
              <a:spcBef>
                <a:spcPts val="0"/>
              </a:spcBef>
              <a:spcAft>
                <a:spcPts val="0"/>
              </a:spcAft>
              <a:buSzPts val="1400"/>
              <a:buChar char="■"/>
              <a:defRPr/>
            </a:lvl6pPr>
            <a:lvl7pPr marL="2945328" lvl="6" indent="-292195">
              <a:spcBef>
                <a:spcPts val="0"/>
              </a:spcBef>
              <a:spcAft>
                <a:spcPts val="0"/>
              </a:spcAft>
              <a:buSzPts val="1400"/>
              <a:buChar char="●"/>
              <a:defRPr/>
            </a:lvl7pPr>
            <a:lvl8pPr marL="3366089" lvl="7" indent="-292195">
              <a:spcBef>
                <a:spcPts val="0"/>
              </a:spcBef>
              <a:spcAft>
                <a:spcPts val="0"/>
              </a:spcAft>
              <a:buSzPts val="1400"/>
              <a:buChar char="○"/>
              <a:defRPr/>
            </a:lvl8pPr>
            <a:lvl9pPr marL="3786850" lvl="8" indent="-292195">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6354344" y="8981010"/>
            <a:ext cx="411661" cy="75803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1328668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33775" y="857085"/>
            <a:ext cx="6390545" cy="1103053"/>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33775" y="2219581"/>
            <a:ext cx="2999795" cy="6579702"/>
          </a:xfrm>
          <a:prstGeom prst="rect">
            <a:avLst/>
          </a:prstGeom>
        </p:spPr>
        <p:txBody>
          <a:bodyPr spcFirstLastPara="1" wrap="square" lIns="91425" tIns="91425" rIns="91425" bIns="91425" anchor="t" anchorCtr="0">
            <a:normAutofit/>
          </a:bodyPr>
          <a:lstStyle>
            <a:lvl1pPr marL="420761" lvl="0" indent="-292195">
              <a:spcBef>
                <a:spcPts val="0"/>
              </a:spcBef>
              <a:spcAft>
                <a:spcPts val="0"/>
              </a:spcAft>
              <a:buSzPts val="1400"/>
              <a:buChar char="●"/>
              <a:defRPr sz="1288"/>
            </a:lvl1pPr>
            <a:lvl2pPr marL="841522" lvl="1" indent="-280507">
              <a:spcBef>
                <a:spcPts val="0"/>
              </a:spcBef>
              <a:spcAft>
                <a:spcPts val="0"/>
              </a:spcAft>
              <a:buSzPts val="1200"/>
              <a:buChar char="○"/>
              <a:defRPr sz="1104"/>
            </a:lvl2pPr>
            <a:lvl3pPr marL="1262283" lvl="2" indent="-280507">
              <a:spcBef>
                <a:spcPts val="0"/>
              </a:spcBef>
              <a:spcAft>
                <a:spcPts val="0"/>
              </a:spcAft>
              <a:buSzPts val="1200"/>
              <a:buChar char="■"/>
              <a:defRPr sz="1104"/>
            </a:lvl3pPr>
            <a:lvl4pPr marL="1683045" lvl="3" indent="-280507">
              <a:spcBef>
                <a:spcPts val="0"/>
              </a:spcBef>
              <a:spcAft>
                <a:spcPts val="0"/>
              </a:spcAft>
              <a:buSzPts val="1200"/>
              <a:buChar char="●"/>
              <a:defRPr sz="1104"/>
            </a:lvl4pPr>
            <a:lvl5pPr marL="2103806" lvl="4" indent="-280507">
              <a:spcBef>
                <a:spcPts val="0"/>
              </a:spcBef>
              <a:spcAft>
                <a:spcPts val="0"/>
              </a:spcAft>
              <a:buSzPts val="1200"/>
              <a:buChar char="○"/>
              <a:defRPr sz="1104"/>
            </a:lvl5pPr>
            <a:lvl6pPr marL="2524567" lvl="5" indent="-280507">
              <a:spcBef>
                <a:spcPts val="0"/>
              </a:spcBef>
              <a:spcAft>
                <a:spcPts val="0"/>
              </a:spcAft>
              <a:buSzPts val="1200"/>
              <a:buChar char="■"/>
              <a:defRPr sz="1104"/>
            </a:lvl6pPr>
            <a:lvl7pPr marL="2945328" lvl="6" indent="-280507">
              <a:spcBef>
                <a:spcPts val="0"/>
              </a:spcBef>
              <a:spcAft>
                <a:spcPts val="0"/>
              </a:spcAft>
              <a:buSzPts val="1200"/>
              <a:buChar char="●"/>
              <a:defRPr sz="1104"/>
            </a:lvl7pPr>
            <a:lvl8pPr marL="3366089" lvl="7" indent="-280507">
              <a:spcBef>
                <a:spcPts val="0"/>
              </a:spcBef>
              <a:spcAft>
                <a:spcPts val="0"/>
              </a:spcAft>
              <a:buSzPts val="1200"/>
              <a:buChar char="○"/>
              <a:defRPr sz="1104"/>
            </a:lvl8pPr>
            <a:lvl9pPr marL="3786850" lvl="8" indent="-280507">
              <a:spcBef>
                <a:spcPts val="0"/>
              </a:spcBef>
              <a:spcAft>
                <a:spcPts val="0"/>
              </a:spcAft>
              <a:buSzPts val="1200"/>
              <a:buChar char="■"/>
              <a:defRPr sz="1104"/>
            </a:lvl9pPr>
          </a:lstStyle>
          <a:p>
            <a:endParaRPr/>
          </a:p>
        </p:txBody>
      </p:sp>
      <p:sp>
        <p:nvSpPr>
          <p:cNvPr id="23" name="Google Shape;23;p5"/>
          <p:cNvSpPr txBox="1">
            <a:spLocks noGrp="1"/>
          </p:cNvSpPr>
          <p:nvPr>
            <p:ph type="body" idx="2"/>
          </p:nvPr>
        </p:nvSpPr>
        <p:spPr>
          <a:xfrm>
            <a:off x="3624300" y="2219581"/>
            <a:ext cx="2999795" cy="6579702"/>
          </a:xfrm>
          <a:prstGeom prst="rect">
            <a:avLst/>
          </a:prstGeom>
        </p:spPr>
        <p:txBody>
          <a:bodyPr spcFirstLastPara="1" wrap="square" lIns="91425" tIns="91425" rIns="91425" bIns="91425" anchor="t" anchorCtr="0">
            <a:normAutofit/>
          </a:bodyPr>
          <a:lstStyle>
            <a:lvl1pPr marL="420761" lvl="0" indent="-292195">
              <a:spcBef>
                <a:spcPts val="0"/>
              </a:spcBef>
              <a:spcAft>
                <a:spcPts val="0"/>
              </a:spcAft>
              <a:buSzPts val="1400"/>
              <a:buChar char="●"/>
              <a:defRPr sz="1288"/>
            </a:lvl1pPr>
            <a:lvl2pPr marL="841522" lvl="1" indent="-280507">
              <a:spcBef>
                <a:spcPts val="0"/>
              </a:spcBef>
              <a:spcAft>
                <a:spcPts val="0"/>
              </a:spcAft>
              <a:buSzPts val="1200"/>
              <a:buChar char="○"/>
              <a:defRPr sz="1104"/>
            </a:lvl2pPr>
            <a:lvl3pPr marL="1262283" lvl="2" indent="-280507">
              <a:spcBef>
                <a:spcPts val="0"/>
              </a:spcBef>
              <a:spcAft>
                <a:spcPts val="0"/>
              </a:spcAft>
              <a:buSzPts val="1200"/>
              <a:buChar char="■"/>
              <a:defRPr sz="1104"/>
            </a:lvl3pPr>
            <a:lvl4pPr marL="1683045" lvl="3" indent="-280507">
              <a:spcBef>
                <a:spcPts val="0"/>
              </a:spcBef>
              <a:spcAft>
                <a:spcPts val="0"/>
              </a:spcAft>
              <a:buSzPts val="1200"/>
              <a:buChar char="●"/>
              <a:defRPr sz="1104"/>
            </a:lvl4pPr>
            <a:lvl5pPr marL="2103806" lvl="4" indent="-280507">
              <a:spcBef>
                <a:spcPts val="0"/>
              </a:spcBef>
              <a:spcAft>
                <a:spcPts val="0"/>
              </a:spcAft>
              <a:buSzPts val="1200"/>
              <a:buChar char="○"/>
              <a:defRPr sz="1104"/>
            </a:lvl5pPr>
            <a:lvl6pPr marL="2524567" lvl="5" indent="-280507">
              <a:spcBef>
                <a:spcPts val="0"/>
              </a:spcBef>
              <a:spcAft>
                <a:spcPts val="0"/>
              </a:spcAft>
              <a:buSzPts val="1200"/>
              <a:buChar char="■"/>
              <a:defRPr sz="1104"/>
            </a:lvl6pPr>
            <a:lvl7pPr marL="2945328" lvl="6" indent="-280507">
              <a:spcBef>
                <a:spcPts val="0"/>
              </a:spcBef>
              <a:spcAft>
                <a:spcPts val="0"/>
              </a:spcAft>
              <a:buSzPts val="1200"/>
              <a:buChar char="●"/>
              <a:defRPr sz="1104"/>
            </a:lvl7pPr>
            <a:lvl8pPr marL="3366089" lvl="7" indent="-280507">
              <a:spcBef>
                <a:spcPts val="0"/>
              </a:spcBef>
              <a:spcAft>
                <a:spcPts val="0"/>
              </a:spcAft>
              <a:buSzPts val="1200"/>
              <a:buChar char="○"/>
              <a:defRPr sz="1104"/>
            </a:lvl8pPr>
            <a:lvl9pPr marL="3786850" lvl="8" indent="-280507">
              <a:spcBef>
                <a:spcPts val="0"/>
              </a:spcBef>
              <a:spcAft>
                <a:spcPts val="0"/>
              </a:spcAft>
              <a:buSzPts val="1200"/>
              <a:buChar char="■"/>
              <a:defRPr sz="1104"/>
            </a:lvl9pPr>
          </a:lstStyle>
          <a:p>
            <a:endParaRPr/>
          </a:p>
        </p:txBody>
      </p:sp>
      <p:sp>
        <p:nvSpPr>
          <p:cNvPr id="24" name="Google Shape;24;p5"/>
          <p:cNvSpPr txBox="1">
            <a:spLocks noGrp="1"/>
          </p:cNvSpPr>
          <p:nvPr>
            <p:ph type="sldNum" idx="12"/>
          </p:nvPr>
        </p:nvSpPr>
        <p:spPr>
          <a:xfrm>
            <a:off x="6354344" y="8981010"/>
            <a:ext cx="411661" cy="75803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3751606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33775" y="857085"/>
            <a:ext cx="6390545" cy="1103053"/>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6354344" y="8981010"/>
            <a:ext cx="411661" cy="75803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4135357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33775" y="1070044"/>
            <a:ext cx="2106069" cy="1455347"/>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209"/>
            </a:lvl1pPr>
            <a:lvl2pPr lvl="1">
              <a:spcBef>
                <a:spcPts val="0"/>
              </a:spcBef>
              <a:spcAft>
                <a:spcPts val="0"/>
              </a:spcAft>
              <a:buSzPts val="2400"/>
              <a:buNone/>
              <a:defRPr sz="2209"/>
            </a:lvl2pPr>
            <a:lvl3pPr lvl="2">
              <a:spcBef>
                <a:spcPts val="0"/>
              </a:spcBef>
              <a:spcAft>
                <a:spcPts val="0"/>
              </a:spcAft>
              <a:buSzPts val="2400"/>
              <a:buNone/>
              <a:defRPr sz="2209"/>
            </a:lvl3pPr>
            <a:lvl4pPr lvl="3">
              <a:spcBef>
                <a:spcPts val="0"/>
              </a:spcBef>
              <a:spcAft>
                <a:spcPts val="0"/>
              </a:spcAft>
              <a:buSzPts val="2400"/>
              <a:buNone/>
              <a:defRPr sz="2209"/>
            </a:lvl4pPr>
            <a:lvl5pPr lvl="4">
              <a:spcBef>
                <a:spcPts val="0"/>
              </a:spcBef>
              <a:spcAft>
                <a:spcPts val="0"/>
              </a:spcAft>
              <a:buSzPts val="2400"/>
              <a:buNone/>
              <a:defRPr sz="2209"/>
            </a:lvl5pPr>
            <a:lvl6pPr lvl="5">
              <a:spcBef>
                <a:spcPts val="0"/>
              </a:spcBef>
              <a:spcAft>
                <a:spcPts val="0"/>
              </a:spcAft>
              <a:buSzPts val="2400"/>
              <a:buNone/>
              <a:defRPr sz="2209"/>
            </a:lvl6pPr>
            <a:lvl7pPr lvl="6">
              <a:spcBef>
                <a:spcPts val="0"/>
              </a:spcBef>
              <a:spcAft>
                <a:spcPts val="0"/>
              </a:spcAft>
              <a:buSzPts val="2400"/>
              <a:buNone/>
              <a:defRPr sz="2209"/>
            </a:lvl7pPr>
            <a:lvl8pPr lvl="7">
              <a:spcBef>
                <a:spcPts val="0"/>
              </a:spcBef>
              <a:spcAft>
                <a:spcPts val="0"/>
              </a:spcAft>
              <a:buSzPts val="2400"/>
              <a:buNone/>
              <a:defRPr sz="2209"/>
            </a:lvl8pPr>
            <a:lvl9pPr lvl="8">
              <a:spcBef>
                <a:spcPts val="0"/>
              </a:spcBef>
              <a:spcAft>
                <a:spcPts val="0"/>
              </a:spcAft>
              <a:buSzPts val="2400"/>
              <a:buNone/>
              <a:defRPr sz="2209"/>
            </a:lvl9pPr>
          </a:lstStyle>
          <a:p>
            <a:endParaRPr/>
          </a:p>
        </p:txBody>
      </p:sp>
      <p:sp>
        <p:nvSpPr>
          <p:cNvPr id="30" name="Google Shape;30;p7"/>
          <p:cNvSpPr txBox="1">
            <a:spLocks noGrp="1"/>
          </p:cNvSpPr>
          <p:nvPr>
            <p:ph type="body" idx="1"/>
          </p:nvPr>
        </p:nvSpPr>
        <p:spPr>
          <a:xfrm>
            <a:off x="233775" y="2676267"/>
            <a:ext cx="2106069" cy="6123315"/>
          </a:xfrm>
          <a:prstGeom prst="rect">
            <a:avLst/>
          </a:prstGeom>
        </p:spPr>
        <p:txBody>
          <a:bodyPr spcFirstLastPara="1" wrap="square" lIns="91425" tIns="91425" rIns="91425" bIns="91425" anchor="t" anchorCtr="0">
            <a:normAutofit/>
          </a:bodyPr>
          <a:lstStyle>
            <a:lvl1pPr marL="420761" lvl="0" indent="-280507">
              <a:spcBef>
                <a:spcPts val="0"/>
              </a:spcBef>
              <a:spcAft>
                <a:spcPts val="0"/>
              </a:spcAft>
              <a:buSzPts val="1200"/>
              <a:buChar char="●"/>
              <a:defRPr sz="1104"/>
            </a:lvl1pPr>
            <a:lvl2pPr marL="841522" lvl="1" indent="-280507">
              <a:spcBef>
                <a:spcPts val="0"/>
              </a:spcBef>
              <a:spcAft>
                <a:spcPts val="0"/>
              </a:spcAft>
              <a:buSzPts val="1200"/>
              <a:buChar char="○"/>
              <a:defRPr sz="1104"/>
            </a:lvl2pPr>
            <a:lvl3pPr marL="1262283" lvl="2" indent="-280507">
              <a:spcBef>
                <a:spcPts val="0"/>
              </a:spcBef>
              <a:spcAft>
                <a:spcPts val="0"/>
              </a:spcAft>
              <a:buSzPts val="1200"/>
              <a:buChar char="■"/>
              <a:defRPr sz="1104"/>
            </a:lvl3pPr>
            <a:lvl4pPr marL="1683045" lvl="3" indent="-280507">
              <a:spcBef>
                <a:spcPts val="0"/>
              </a:spcBef>
              <a:spcAft>
                <a:spcPts val="0"/>
              </a:spcAft>
              <a:buSzPts val="1200"/>
              <a:buChar char="●"/>
              <a:defRPr sz="1104"/>
            </a:lvl4pPr>
            <a:lvl5pPr marL="2103806" lvl="4" indent="-280507">
              <a:spcBef>
                <a:spcPts val="0"/>
              </a:spcBef>
              <a:spcAft>
                <a:spcPts val="0"/>
              </a:spcAft>
              <a:buSzPts val="1200"/>
              <a:buChar char="○"/>
              <a:defRPr sz="1104"/>
            </a:lvl5pPr>
            <a:lvl6pPr marL="2524567" lvl="5" indent="-280507">
              <a:spcBef>
                <a:spcPts val="0"/>
              </a:spcBef>
              <a:spcAft>
                <a:spcPts val="0"/>
              </a:spcAft>
              <a:buSzPts val="1200"/>
              <a:buChar char="■"/>
              <a:defRPr sz="1104"/>
            </a:lvl6pPr>
            <a:lvl7pPr marL="2945328" lvl="6" indent="-280507">
              <a:spcBef>
                <a:spcPts val="0"/>
              </a:spcBef>
              <a:spcAft>
                <a:spcPts val="0"/>
              </a:spcAft>
              <a:buSzPts val="1200"/>
              <a:buChar char="●"/>
              <a:defRPr sz="1104"/>
            </a:lvl7pPr>
            <a:lvl8pPr marL="3366089" lvl="7" indent="-280507">
              <a:spcBef>
                <a:spcPts val="0"/>
              </a:spcBef>
              <a:spcAft>
                <a:spcPts val="0"/>
              </a:spcAft>
              <a:buSzPts val="1200"/>
              <a:buChar char="○"/>
              <a:defRPr sz="1104"/>
            </a:lvl8pPr>
            <a:lvl9pPr marL="3786850" lvl="8" indent="-280507">
              <a:spcBef>
                <a:spcPts val="0"/>
              </a:spcBef>
              <a:spcAft>
                <a:spcPts val="0"/>
              </a:spcAft>
              <a:buSzPts val="1200"/>
              <a:buChar char="■"/>
              <a:defRPr sz="1104"/>
            </a:lvl9pPr>
          </a:lstStyle>
          <a:p>
            <a:endParaRPr/>
          </a:p>
        </p:txBody>
      </p:sp>
      <p:sp>
        <p:nvSpPr>
          <p:cNvPr id="31" name="Google Shape;31;p7"/>
          <p:cNvSpPr txBox="1">
            <a:spLocks noGrp="1"/>
          </p:cNvSpPr>
          <p:nvPr>
            <p:ph type="sldNum" idx="12"/>
          </p:nvPr>
        </p:nvSpPr>
        <p:spPr>
          <a:xfrm>
            <a:off x="6354344" y="8981010"/>
            <a:ext cx="411661" cy="75803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354403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67688" y="866955"/>
            <a:ext cx="4775928" cy="787863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417"/>
            </a:lvl1pPr>
            <a:lvl2pPr lvl="1">
              <a:spcBef>
                <a:spcPts val="0"/>
              </a:spcBef>
              <a:spcAft>
                <a:spcPts val="0"/>
              </a:spcAft>
              <a:buSzPts val="4800"/>
              <a:buNone/>
              <a:defRPr sz="4417"/>
            </a:lvl2pPr>
            <a:lvl3pPr lvl="2">
              <a:spcBef>
                <a:spcPts val="0"/>
              </a:spcBef>
              <a:spcAft>
                <a:spcPts val="0"/>
              </a:spcAft>
              <a:buSzPts val="4800"/>
              <a:buNone/>
              <a:defRPr sz="4417"/>
            </a:lvl3pPr>
            <a:lvl4pPr lvl="3">
              <a:spcBef>
                <a:spcPts val="0"/>
              </a:spcBef>
              <a:spcAft>
                <a:spcPts val="0"/>
              </a:spcAft>
              <a:buSzPts val="4800"/>
              <a:buNone/>
              <a:defRPr sz="4417"/>
            </a:lvl4pPr>
            <a:lvl5pPr lvl="4">
              <a:spcBef>
                <a:spcPts val="0"/>
              </a:spcBef>
              <a:spcAft>
                <a:spcPts val="0"/>
              </a:spcAft>
              <a:buSzPts val="4800"/>
              <a:buNone/>
              <a:defRPr sz="4417"/>
            </a:lvl5pPr>
            <a:lvl6pPr lvl="5">
              <a:spcBef>
                <a:spcPts val="0"/>
              </a:spcBef>
              <a:spcAft>
                <a:spcPts val="0"/>
              </a:spcAft>
              <a:buSzPts val="4800"/>
              <a:buNone/>
              <a:defRPr sz="4417"/>
            </a:lvl6pPr>
            <a:lvl7pPr lvl="6">
              <a:spcBef>
                <a:spcPts val="0"/>
              </a:spcBef>
              <a:spcAft>
                <a:spcPts val="0"/>
              </a:spcAft>
              <a:buSzPts val="4800"/>
              <a:buNone/>
              <a:defRPr sz="4417"/>
            </a:lvl7pPr>
            <a:lvl8pPr lvl="7">
              <a:spcBef>
                <a:spcPts val="0"/>
              </a:spcBef>
              <a:spcAft>
                <a:spcPts val="0"/>
              </a:spcAft>
              <a:buSzPts val="4800"/>
              <a:buNone/>
              <a:defRPr sz="4417"/>
            </a:lvl8pPr>
            <a:lvl9pPr lvl="8">
              <a:spcBef>
                <a:spcPts val="0"/>
              </a:spcBef>
              <a:spcAft>
                <a:spcPts val="0"/>
              </a:spcAft>
              <a:buSzPts val="4800"/>
              <a:buNone/>
              <a:defRPr sz="4417"/>
            </a:lvl9pPr>
          </a:lstStyle>
          <a:p>
            <a:endParaRPr/>
          </a:p>
        </p:txBody>
      </p:sp>
      <p:sp>
        <p:nvSpPr>
          <p:cNvPr id="34" name="Google Shape;34;p8"/>
          <p:cNvSpPr txBox="1">
            <a:spLocks noGrp="1"/>
          </p:cNvSpPr>
          <p:nvPr>
            <p:ph type="sldNum" idx="12"/>
          </p:nvPr>
        </p:nvSpPr>
        <p:spPr>
          <a:xfrm>
            <a:off x="6354344" y="8981010"/>
            <a:ext cx="411661" cy="75803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3422763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3429000" y="-241"/>
            <a:ext cx="3429127" cy="9905930"/>
          </a:xfrm>
          <a:prstGeom prst="rect">
            <a:avLst/>
          </a:prstGeom>
          <a:solidFill>
            <a:schemeClr val="lt2"/>
          </a:solidFill>
          <a:ln>
            <a:noFill/>
          </a:ln>
        </p:spPr>
        <p:txBody>
          <a:bodyPr spcFirstLastPara="1" wrap="square" lIns="84141" tIns="84141" rIns="84141" bIns="84141" anchor="ctr" anchorCtr="0">
            <a:noAutofit/>
          </a:bodyPr>
          <a:lstStyle/>
          <a:p>
            <a:pPr marL="0" lvl="0" indent="0" algn="l" rtl="0">
              <a:spcBef>
                <a:spcPts val="0"/>
              </a:spcBef>
              <a:spcAft>
                <a:spcPts val="0"/>
              </a:spcAft>
              <a:buNone/>
            </a:pPr>
            <a:endParaRPr sz="1657"/>
          </a:p>
        </p:txBody>
      </p:sp>
      <p:sp>
        <p:nvSpPr>
          <p:cNvPr id="37" name="Google Shape;37;p9"/>
          <p:cNvSpPr txBox="1">
            <a:spLocks noGrp="1"/>
          </p:cNvSpPr>
          <p:nvPr>
            <p:ph type="title"/>
          </p:nvPr>
        </p:nvSpPr>
        <p:spPr>
          <a:xfrm>
            <a:off x="199125" y="2375004"/>
            <a:ext cx="3034032" cy="285473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3865"/>
            </a:lvl1pPr>
            <a:lvl2pPr lvl="1" algn="ctr">
              <a:spcBef>
                <a:spcPts val="0"/>
              </a:spcBef>
              <a:spcAft>
                <a:spcPts val="0"/>
              </a:spcAft>
              <a:buSzPts val="4200"/>
              <a:buNone/>
              <a:defRPr sz="3865"/>
            </a:lvl2pPr>
            <a:lvl3pPr lvl="2" algn="ctr">
              <a:spcBef>
                <a:spcPts val="0"/>
              </a:spcBef>
              <a:spcAft>
                <a:spcPts val="0"/>
              </a:spcAft>
              <a:buSzPts val="4200"/>
              <a:buNone/>
              <a:defRPr sz="3865"/>
            </a:lvl3pPr>
            <a:lvl4pPr lvl="3" algn="ctr">
              <a:spcBef>
                <a:spcPts val="0"/>
              </a:spcBef>
              <a:spcAft>
                <a:spcPts val="0"/>
              </a:spcAft>
              <a:buSzPts val="4200"/>
              <a:buNone/>
              <a:defRPr sz="3865"/>
            </a:lvl4pPr>
            <a:lvl5pPr lvl="4" algn="ctr">
              <a:spcBef>
                <a:spcPts val="0"/>
              </a:spcBef>
              <a:spcAft>
                <a:spcPts val="0"/>
              </a:spcAft>
              <a:buSzPts val="4200"/>
              <a:buNone/>
              <a:defRPr sz="3865"/>
            </a:lvl5pPr>
            <a:lvl6pPr lvl="5" algn="ctr">
              <a:spcBef>
                <a:spcPts val="0"/>
              </a:spcBef>
              <a:spcAft>
                <a:spcPts val="0"/>
              </a:spcAft>
              <a:buSzPts val="4200"/>
              <a:buNone/>
              <a:defRPr sz="3865"/>
            </a:lvl6pPr>
            <a:lvl7pPr lvl="6" algn="ctr">
              <a:spcBef>
                <a:spcPts val="0"/>
              </a:spcBef>
              <a:spcAft>
                <a:spcPts val="0"/>
              </a:spcAft>
              <a:buSzPts val="4200"/>
              <a:buNone/>
              <a:defRPr sz="3865"/>
            </a:lvl7pPr>
            <a:lvl8pPr lvl="7" algn="ctr">
              <a:spcBef>
                <a:spcPts val="0"/>
              </a:spcBef>
              <a:spcAft>
                <a:spcPts val="0"/>
              </a:spcAft>
              <a:buSzPts val="4200"/>
              <a:buNone/>
              <a:defRPr sz="3865"/>
            </a:lvl8pPr>
            <a:lvl9pPr lvl="8" algn="ctr">
              <a:spcBef>
                <a:spcPts val="0"/>
              </a:spcBef>
              <a:spcAft>
                <a:spcPts val="0"/>
              </a:spcAft>
              <a:buSzPts val="4200"/>
              <a:buNone/>
              <a:defRPr sz="3865"/>
            </a:lvl9pPr>
          </a:lstStyle>
          <a:p>
            <a:endParaRPr/>
          </a:p>
        </p:txBody>
      </p:sp>
      <p:sp>
        <p:nvSpPr>
          <p:cNvPr id="38" name="Google Shape;38;p9"/>
          <p:cNvSpPr txBox="1">
            <a:spLocks noGrp="1"/>
          </p:cNvSpPr>
          <p:nvPr>
            <p:ph type="subTitle" idx="1"/>
          </p:nvPr>
        </p:nvSpPr>
        <p:spPr>
          <a:xfrm>
            <a:off x="199125" y="5398515"/>
            <a:ext cx="3034032" cy="2378755"/>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1933"/>
            </a:lvl1pPr>
            <a:lvl2pPr lvl="1" algn="ctr">
              <a:lnSpc>
                <a:spcPct val="100000"/>
              </a:lnSpc>
              <a:spcBef>
                <a:spcPts val="0"/>
              </a:spcBef>
              <a:spcAft>
                <a:spcPts val="0"/>
              </a:spcAft>
              <a:buSzPts val="2100"/>
              <a:buNone/>
              <a:defRPr sz="1933"/>
            </a:lvl2pPr>
            <a:lvl3pPr lvl="2" algn="ctr">
              <a:lnSpc>
                <a:spcPct val="100000"/>
              </a:lnSpc>
              <a:spcBef>
                <a:spcPts val="0"/>
              </a:spcBef>
              <a:spcAft>
                <a:spcPts val="0"/>
              </a:spcAft>
              <a:buSzPts val="2100"/>
              <a:buNone/>
              <a:defRPr sz="1933"/>
            </a:lvl3pPr>
            <a:lvl4pPr lvl="3" algn="ctr">
              <a:lnSpc>
                <a:spcPct val="100000"/>
              </a:lnSpc>
              <a:spcBef>
                <a:spcPts val="0"/>
              </a:spcBef>
              <a:spcAft>
                <a:spcPts val="0"/>
              </a:spcAft>
              <a:buSzPts val="2100"/>
              <a:buNone/>
              <a:defRPr sz="1933"/>
            </a:lvl4pPr>
            <a:lvl5pPr lvl="4" algn="ctr">
              <a:lnSpc>
                <a:spcPct val="100000"/>
              </a:lnSpc>
              <a:spcBef>
                <a:spcPts val="0"/>
              </a:spcBef>
              <a:spcAft>
                <a:spcPts val="0"/>
              </a:spcAft>
              <a:buSzPts val="2100"/>
              <a:buNone/>
              <a:defRPr sz="1933"/>
            </a:lvl5pPr>
            <a:lvl6pPr lvl="5" algn="ctr">
              <a:lnSpc>
                <a:spcPct val="100000"/>
              </a:lnSpc>
              <a:spcBef>
                <a:spcPts val="0"/>
              </a:spcBef>
              <a:spcAft>
                <a:spcPts val="0"/>
              </a:spcAft>
              <a:buSzPts val="2100"/>
              <a:buNone/>
              <a:defRPr sz="1933"/>
            </a:lvl6pPr>
            <a:lvl7pPr lvl="6" algn="ctr">
              <a:lnSpc>
                <a:spcPct val="100000"/>
              </a:lnSpc>
              <a:spcBef>
                <a:spcPts val="0"/>
              </a:spcBef>
              <a:spcAft>
                <a:spcPts val="0"/>
              </a:spcAft>
              <a:buSzPts val="2100"/>
              <a:buNone/>
              <a:defRPr sz="1933"/>
            </a:lvl7pPr>
            <a:lvl8pPr lvl="7" algn="ctr">
              <a:lnSpc>
                <a:spcPct val="100000"/>
              </a:lnSpc>
              <a:spcBef>
                <a:spcPts val="0"/>
              </a:spcBef>
              <a:spcAft>
                <a:spcPts val="0"/>
              </a:spcAft>
              <a:buSzPts val="2100"/>
              <a:buNone/>
              <a:defRPr sz="1933"/>
            </a:lvl8pPr>
            <a:lvl9pPr lvl="8" algn="ctr">
              <a:lnSpc>
                <a:spcPct val="100000"/>
              </a:lnSpc>
              <a:spcBef>
                <a:spcPts val="0"/>
              </a:spcBef>
              <a:spcAft>
                <a:spcPts val="0"/>
              </a:spcAft>
              <a:buSzPts val="2100"/>
              <a:buNone/>
              <a:defRPr sz="1933"/>
            </a:lvl9pPr>
          </a:lstStyle>
          <a:p>
            <a:endParaRPr/>
          </a:p>
        </p:txBody>
      </p:sp>
      <p:sp>
        <p:nvSpPr>
          <p:cNvPr id="39" name="Google Shape;39;p9"/>
          <p:cNvSpPr txBox="1">
            <a:spLocks noGrp="1"/>
          </p:cNvSpPr>
          <p:nvPr>
            <p:ph type="body" idx="2"/>
          </p:nvPr>
        </p:nvSpPr>
        <p:spPr>
          <a:xfrm>
            <a:off x="3704624" y="1394515"/>
            <a:ext cx="2877761" cy="7116398"/>
          </a:xfrm>
          <a:prstGeom prst="rect">
            <a:avLst/>
          </a:prstGeom>
        </p:spPr>
        <p:txBody>
          <a:bodyPr spcFirstLastPara="1" wrap="square" lIns="91425" tIns="91425" rIns="91425" bIns="91425" anchor="ctr" anchorCtr="0">
            <a:normAutofit/>
          </a:bodyPr>
          <a:lstStyle>
            <a:lvl1pPr marL="420761" lvl="0" indent="-315571">
              <a:spcBef>
                <a:spcPts val="0"/>
              </a:spcBef>
              <a:spcAft>
                <a:spcPts val="0"/>
              </a:spcAft>
              <a:buSzPts val="1800"/>
              <a:buChar char="●"/>
              <a:defRPr/>
            </a:lvl1pPr>
            <a:lvl2pPr marL="841522" lvl="1" indent="-292195">
              <a:spcBef>
                <a:spcPts val="0"/>
              </a:spcBef>
              <a:spcAft>
                <a:spcPts val="0"/>
              </a:spcAft>
              <a:buSzPts val="1400"/>
              <a:buChar char="○"/>
              <a:defRPr/>
            </a:lvl2pPr>
            <a:lvl3pPr marL="1262283" lvl="2" indent="-292195">
              <a:spcBef>
                <a:spcPts val="0"/>
              </a:spcBef>
              <a:spcAft>
                <a:spcPts val="0"/>
              </a:spcAft>
              <a:buSzPts val="1400"/>
              <a:buChar char="■"/>
              <a:defRPr/>
            </a:lvl3pPr>
            <a:lvl4pPr marL="1683045" lvl="3" indent="-292195">
              <a:spcBef>
                <a:spcPts val="0"/>
              </a:spcBef>
              <a:spcAft>
                <a:spcPts val="0"/>
              </a:spcAft>
              <a:buSzPts val="1400"/>
              <a:buChar char="●"/>
              <a:defRPr/>
            </a:lvl4pPr>
            <a:lvl5pPr marL="2103806" lvl="4" indent="-292195">
              <a:spcBef>
                <a:spcPts val="0"/>
              </a:spcBef>
              <a:spcAft>
                <a:spcPts val="0"/>
              </a:spcAft>
              <a:buSzPts val="1400"/>
              <a:buChar char="○"/>
              <a:defRPr/>
            </a:lvl5pPr>
            <a:lvl6pPr marL="2524567" lvl="5" indent="-292195">
              <a:spcBef>
                <a:spcPts val="0"/>
              </a:spcBef>
              <a:spcAft>
                <a:spcPts val="0"/>
              </a:spcAft>
              <a:buSzPts val="1400"/>
              <a:buChar char="■"/>
              <a:defRPr/>
            </a:lvl6pPr>
            <a:lvl7pPr marL="2945328" lvl="6" indent="-292195">
              <a:spcBef>
                <a:spcPts val="0"/>
              </a:spcBef>
              <a:spcAft>
                <a:spcPts val="0"/>
              </a:spcAft>
              <a:buSzPts val="1400"/>
              <a:buChar char="●"/>
              <a:defRPr/>
            </a:lvl7pPr>
            <a:lvl8pPr marL="3366089" lvl="7" indent="-292195">
              <a:spcBef>
                <a:spcPts val="0"/>
              </a:spcBef>
              <a:spcAft>
                <a:spcPts val="0"/>
              </a:spcAft>
              <a:buSzPts val="1400"/>
              <a:buChar char="○"/>
              <a:defRPr/>
            </a:lvl8pPr>
            <a:lvl9pPr marL="3786850" lvl="8" indent="-292195">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6354344" y="8981010"/>
            <a:ext cx="411661" cy="75803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1435546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34263F5-6EAD-4FF2-9A0F-F6B57F83877A}" type="datetimeFigureOut">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66B3F6-25BC-4B2A-976C-F8FEA08185E0}" type="slidenum">
              <a:rPr kumimoji="1" lang="ja-JP" altLang="en-US" smtClean="0"/>
              <a:t>‹#›</a:t>
            </a:fld>
            <a:endParaRPr kumimoji="1" lang="ja-JP" altLang="en-US"/>
          </a:p>
        </p:txBody>
      </p:sp>
    </p:spTree>
    <p:extLst>
      <p:ext uri="{BB962C8B-B14F-4D97-AF65-F5344CB8AC3E}">
        <p14:creationId xmlns:p14="http://schemas.microsoft.com/office/powerpoint/2010/main" val="3161184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33775" y="8147774"/>
            <a:ext cx="4499003" cy="1165453"/>
          </a:xfrm>
          <a:prstGeom prst="rect">
            <a:avLst/>
          </a:prstGeom>
        </p:spPr>
        <p:txBody>
          <a:bodyPr spcFirstLastPara="1" wrap="square" lIns="91425" tIns="91425" rIns="91425" bIns="91425" anchor="ctr" anchorCtr="0">
            <a:normAutofit/>
          </a:bodyPr>
          <a:lstStyle>
            <a:lvl1pPr marL="420761" lvl="0" indent="-210381">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6354344" y="8981010"/>
            <a:ext cx="411661" cy="75803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3742692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33775" y="2130315"/>
            <a:ext cx="6390545" cy="3781496"/>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1044"/>
            </a:lvl1pPr>
            <a:lvl2pPr lvl="1" algn="ctr">
              <a:spcBef>
                <a:spcPts val="0"/>
              </a:spcBef>
              <a:spcAft>
                <a:spcPts val="0"/>
              </a:spcAft>
              <a:buSzPts val="12000"/>
              <a:buNone/>
              <a:defRPr sz="11044"/>
            </a:lvl2pPr>
            <a:lvl3pPr lvl="2" algn="ctr">
              <a:spcBef>
                <a:spcPts val="0"/>
              </a:spcBef>
              <a:spcAft>
                <a:spcPts val="0"/>
              </a:spcAft>
              <a:buSzPts val="12000"/>
              <a:buNone/>
              <a:defRPr sz="11044"/>
            </a:lvl3pPr>
            <a:lvl4pPr lvl="3" algn="ctr">
              <a:spcBef>
                <a:spcPts val="0"/>
              </a:spcBef>
              <a:spcAft>
                <a:spcPts val="0"/>
              </a:spcAft>
              <a:buSzPts val="12000"/>
              <a:buNone/>
              <a:defRPr sz="11044"/>
            </a:lvl4pPr>
            <a:lvl5pPr lvl="4" algn="ctr">
              <a:spcBef>
                <a:spcPts val="0"/>
              </a:spcBef>
              <a:spcAft>
                <a:spcPts val="0"/>
              </a:spcAft>
              <a:buSzPts val="12000"/>
              <a:buNone/>
              <a:defRPr sz="11044"/>
            </a:lvl5pPr>
            <a:lvl6pPr lvl="5" algn="ctr">
              <a:spcBef>
                <a:spcPts val="0"/>
              </a:spcBef>
              <a:spcAft>
                <a:spcPts val="0"/>
              </a:spcAft>
              <a:buSzPts val="12000"/>
              <a:buNone/>
              <a:defRPr sz="11044"/>
            </a:lvl6pPr>
            <a:lvl7pPr lvl="6" algn="ctr">
              <a:spcBef>
                <a:spcPts val="0"/>
              </a:spcBef>
              <a:spcAft>
                <a:spcPts val="0"/>
              </a:spcAft>
              <a:buSzPts val="12000"/>
              <a:buNone/>
              <a:defRPr sz="11044"/>
            </a:lvl7pPr>
            <a:lvl8pPr lvl="7" algn="ctr">
              <a:spcBef>
                <a:spcPts val="0"/>
              </a:spcBef>
              <a:spcAft>
                <a:spcPts val="0"/>
              </a:spcAft>
              <a:buSzPts val="12000"/>
              <a:buNone/>
              <a:defRPr sz="11044"/>
            </a:lvl8pPr>
            <a:lvl9pPr lvl="8" algn="ctr">
              <a:spcBef>
                <a:spcPts val="0"/>
              </a:spcBef>
              <a:spcAft>
                <a:spcPts val="0"/>
              </a:spcAft>
              <a:buSzPts val="12000"/>
              <a:buNone/>
              <a:defRPr sz="11044"/>
            </a:lvl9pPr>
          </a:lstStyle>
          <a:p>
            <a:r>
              <a:t>xx%</a:t>
            </a:r>
          </a:p>
        </p:txBody>
      </p:sp>
      <p:sp>
        <p:nvSpPr>
          <p:cNvPr id="46" name="Google Shape;46;p11"/>
          <p:cNvSpPr txBox="1">
            <a:spLocks noGrp="1"/>
          </p:cNvSpPr>
          <p:nvPr>
            <p:ph type="body" idx="1"/>
          </p:nvPr>
        </p:nvSpPr>
        <p:spPr>
          <a:xfrm>
            <a:off x="233775" y="6070952"/>
            <a:ext cx="6390545" cy="2505234"/>
          </a:xfrm>
          <a:prstGeom prst="rect">
            <a:avLst/>
          </a:prstGeom>
        </p:spPr>
        <p:txBody>
          <a:bodyPr spcFirstLastPara="1" wrap="square" lIns="91425" tIns="91425" rIns="91425" bIns="91425" anchor="t" anchorCtr="0">
            <a:normAutofit/>
          </a:bodyPr>
          <a:lstStyle>
            <a:lvl1pPr marL="420761" lvl="0" indent="-315571" algn="ctr">
              <a:spcBef>
                <a:spcPts val="0"/>
              </a:spcBef>
              <a:spcAft>
                <a:spcPts val="0"/>
              </a:spcAft>
              <a:buSzPts val="1800"/>
              <a:buChar char="●"/>
              <a:defRPr/>
            </a:lvl1pPr>
            <a:lvl2pPr marL="841522" lvl="1" indent="-292195" algn="ctr">
              <a:spcBef>
                <a:spcPts val="0"/>
              </a:spcBef>
              <a:spcAft>
                <a:spcPts val="0"/>
              </a:spcAft>
              <a:buSzPts val="1400"/>
              <a:buChar char="○"/>
              <a:defRPr/>
            </a:lvl2pPr>
            <a:lvl3pPr marL="1262283" lvl="2" indent="-292195" algn="ctr">
              <a:spcBef>
                <a:spcPts val="0"/>
              </a:spcBef>
              <a:spcAft>
                <a:spcPts val="0"/>
              </a:spcAft>
              <a:buSzPts val="1400"/>
              <a:buChar char="■"/>
              <a:defRPr/>
            </a:lvl3pPr>
            <a:lvl4pPr marL="1683045" lvl="3" indent="-292195" algn="ctr">
              <a:spcBef>
                <a:spcPts val="0"/>
              </a:spcBef>
              <a:spcAft>
                <a:spcPts val="0"/>
              </a:spcAft>
              <a:buSzPts val="1400"/>
              <a:buChar char="●"/>
              <a:defRPr/>
            </a:lvl4pPr>
            <a:lvl5pPr marL="2103806" lvl="4" indent="-292195" algn="ctr">
              <a:spcBef>
                <a:spcPts val="0"/>
              </a:spcBef>
              <a:spcAft>
                <a:spcPts val="0"/>
              </a:spcAft>
              <a:buSzPts val="1400"/>
              <a:buChar char="○"/>
              <a:defRPr/>
            </a:lvl5pPr>
            <a:lvl6pPr marL="2524567" lvl="5" indent="-292195" algn="ctr">
              <a:spcBef>
                <a:spcPts val="0"/>
              </a:spcBef>
              <a:spcAft>
                <a:spcPts val="0"/>
              </a:spcAft>
              <a:buSzPts val="1400"/>
              <a:buChar char="■"/>
              <a:defRPr/>
            </a:lvl6pPr>
            <a:lvl7pPr marL="2945328" lvl="6" indent="-292195" algn="ctr">
              <a:spcBef>
                <a:spcPts val="0"/>
              </a:spcBef>
              <a:spcAft>
                <a:spcPts val="0"/>
              </a:spcAft>
              <a:buSzPts val="1400"/>
              <a:buChar char="●"/>
              <a:defRPr/>
            </a:lvl7pPr>
            <a:lvl8pPr marL="3366089" lvl="7" indent="-292195" algn="ctr">
              <a:spcBef>
                <a:spcPts val="0"/>
              </a:spcBef>
              <a:spcAft>
                <a:spcPts val="0"/>
              </a:spcAft>
              <a:buSzPts val="1400"/>
              <a:buChar char="○"/>
              <a:defRPr/>
            </a:lvl8pPr>
            <a:lvl9pPr marL="3786850" lvl="8" indent="-292195"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6354344" y="8981010"/>
            <a:ext cx="411661" cy="75803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4061748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6354344" y="8981010"/>
            <a:ext cx="411661" cy="75803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3885993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34263F5-6EAD-4FF2-9A0F-F6B57F83877A}" type="datetimeFigureOut">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66B3F6-25BC-4B2A-976C-F8FEA08185E0}" type="slidenum">
              <a:rPr kumimoji="1" lang="ja-JP" altLang="en-US" smtClean="0"/>
              <a:t>‹#›</a:t>
            </a:fld>
            <a:endParaRPr kumimoji="1" lang="ja-JP" altLang="en-US"/>
          </a:p>
        </p:txBody>
      </p:sp>
    </p:spTree>
    <p:extLst>
      <p:ext uri="{BB962C8B-B14F-4D97-AF65-F5344CB8AC3E}">
        <p14:creationId xmlns:p14="http://schemas.microsoft.com/office/powerpoint/2010/main" val="3464243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34263F5-6EAD-4FF2-9A0F-F6B57F83877A}" type="datetimeFigureOut">
              <a:rPr kumimoji="1" lang="ja-JP" altLang="en-US" smtClean="0"/>
              <a:t>2026/3/18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66B3F6-25BC-4B2A-976C-F8FEA08185E0}" type="slidenum">
              <a:rPr kumimoji="1" lang="ja-JP" altLang="en-US" smtClean="0"/>
              <a:t>‹#›</a:t>
            </a:fld>
            <a:endParaRPr kumimoji="1" lang="ja-JP" altLang="en-US"/>
          </a:p>
        </p:txBody>
      </p:sp>
    </p:spTree>
    <p:extLst>
      <p:ext uri="{BB962C8B-B14F-4D97-AF65-F5344CB8AC3E}">
        <p14:creationId xmlns:p14="http://schemas.microsoft.com/office/powerpoint/2010/main" val="2093768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34263F5-6EAD-4FF2-9A0F-F6B57F83877A}" type="datetimeFigureOut">
              <a:rPr kumimoji="1" lang="ja-JP" altLang="en-US" smtClean="0"/>
              <a:t>2026/3/18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366B3F6-25BC-4B2A-976C-F8FEA08185E0}" type="slidenum">
              <a:rPr kumimoji="1" lang="ja-JP" altLang="en-US" smtClean="0"/>
              <a:t>‹#›</a:t>
            </a:fld>
            <a:endParaRPr kumimoji="1" lang="ja-JP" altLang="en-US"/>
          </a:p>
        </p:txBody>
      </p:sp>
    </p:spTree>
    <p:extLst>
      <p:ext uri="{BB962C8B-B14F-4D97-AF65-F5344CB8AC3E}">
        <p14:creationId xmlns:p14="http://schemas.microsoft.com/office/powerpoint/2010/main" val="597694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34263F5-6EAD-4FF2-9A0F-F6B57F83877A}" type="datetimeFigureOut">
              <a:rPr kumimoji="1" lang="ja-JP" altLang="en-US" smtClean="0"/>
              <a:t>2026/3/18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366B3F6-25BC-4B2A-976C-F8FEA08185E0}" type="slidenum">
              <a:rPr kumimoji="1" lang="ja-JP" altLang="en-US" smtClean="0"/>
              <a:t>‹#›</a:t>
            </a:fld>
            <a:endParaRPr kumimoji="1" lang="ja-JP" altLang="en-US"/>
          </a:p>
        </p:txBody>
      </p:sp>
    </p:spTree>
    <p:extLst>
      <p:ext uri="{BB962C8B-B14F-4D97-AF65-F5344CB8AC3E}">
        <p14:creationId xmlns:p14="http://schemas.microsoft.com/office/powerpoint/2010/main" val="1277948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4263F5-6EAD-4FF2-9A0F-F6B57F83877A}" type="datetimeFigureOut">
              <a:rPr kumimoji="1" lang="ja-JP" altLang="en-US" smtClean="0"/>
              <a:t>2026/3/18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366B3F6-25BC-4B2A-976C-F8FEA08185E0}" type="slidenum">
              <a:rPr kumimoji="1" lang="ja-JP" altLang="en-US" smtClean="0"/>
              <a:t>‹#›</a:t>
            </a:fld>
            <a:endParaRPr kumimoji="1" lang="ja-JP" altLang="en-US"/>
          </a:p>
        </p:txBody>
      </p:sp>
    </p:spTree>
    <p:extLst>
      <p:ext uri="{BB962C8B-B14F-4D97-AF65-F5344CB8AC3E}">
        <p14:creationId xmlns:p14="http://schemas.microsoft.com/office/powerpoint/2010/main" val="818284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34263F5-6EAD-4FF2-9A0F-F6B57F83877A}" type="datetimeFigureOut">
              <a:rPr kumimoji="1" lang="ja-JP" altLang="en-US" smtClean="0"/>
              <a:t>2026/3/18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66B3F6-25BC-4B2A-976C-F8FEA08185E0}" type="slidenum">
              <a:rPr kumimoji="1" lang="ja-JP" altLang="en-US" smtClean="0"/>
              <a:t>‹#›</a:t>
            </a:fld>
            <a:endParaRPr kumimoji="1" lang="ja-JP" altLang="en-US"/>
          </a:p>
        </p:txBody>
      </p:sp>
    </p:spTree>
    <p:extLst>
      <p:ext uri="{BB962C8B-B14F-4D97-AF65-F5344CB8AC3E}">
        <p14:creationId xmlns:p14="http://schemas.microsoft.com/office/powerpoint/2010/main" val="24754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34263F5-6EAD-4FF2-9A0F-F6B57F83877A}" type="datetimeFigureOut">
              <a:rPr kumimoji="1" lang="ja-JP" altLang="en-US" smtClean="0"/>
              <a:t>2026/3/18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66B3F6-25BC-4B2A-976C-F8FEA08185E0}" type="slidenum">
              <a:rPr kumimoji="1" lang="ja-JP" altLang="en-US" smtClean="0"/>
              <a:t>‹#›</a:t>
            </a:fld>
            <a:endParaRPr kumimoji="1" lang="ja-JP" altLang="en-US"/>
          </a:p>
        </p:txBody>
      </p:sp>
    </p:spTree>
    <p:extLst>
      <p:ext uri="{BB962C8B-B14F-4D97-AF65-F5344CB8AC3E}">
        <p14:creationId xmlns:p14="http://schemas.microsoft.com/office/powerpoint/2010/main" val="879353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34263F5-6EAD-4FF2-9A0F-F6B57F83877A}" type="datetimeFigureOut">
              <a:rPr kumimoji="1" lang="ja-JP" altLang="en-US" smtClean="0"/>
              <a:t>2026/3/18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366B3F6-25BC-4B2A-976C-F8FEA08185E0}" type="slidenum">
              <a:rPr kumimoji="1" lang="ja-JP" altLang="en-US" smtClean="0"/>
              <a:t>‹#›</a:t>
            </a:fld>
            <a:endParaRPr kumimoji="1" lang="ja-JP" altLang="en-US"/>
          </a:p>
        </p:txBody>
      </p:sp>
    </p:spTree>
    <p:extLst>
      <p:ext uri="{BB962C8B-B14F-4D97-AF65-F5344CB8AC3E}">
        <p14:creationId xmlns:p14="http://schemas.microsoft.com/office/powerpoint/2010/main" val="40965059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775" y="857085"/>
            <a:ext cx="6390545" cy="1103053"/>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33775" y="2219581"/>
            <a:ext cx="6390545" cy="6579702"/>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6354344" y="8981010"/>
            <a:ext cx="411661" cy="758034"/>
          </a:xfrm>
          <a:prstGeom prst="rect">
            <a:avLst/>
          </a:prstGeom>
          <a:noFill/>
          <a:ln>
            <a:noFill/>
          </a:ln>
        </p:spPr>
        <p:txBody>
          <a:bodyPr spcFirstLastPara="1" wrap="square" lIns="91425" tIns="91425" rIns="91425" bIns="91425" anchor="ctr" anchorCtr="0">
            <a:normAutofit/>
          </a:bodyPr>
          <a:lstStyle>
            <a:lvl1pPr lvl="0" algn="r">
              <a:buNone/>
              <a:defRPr sz="920">
                <a:solidFill>
                  <a:schemeClr val="dk2"/>
                </a:solidFill>
              </a:defRPr>
            </a:lvl1pPr>
            <a:lvl2pPr lvl="1" algn="r">
              <a:buNone/>
              <a:defRPr sz="920">
                <a:solidFill>
                  <a:schemeClr val="dk2"/>
                </a:solidFill>
              </a:defRPr>
            </a:lvl2pPr>
            <a:lvl3pPr lvl="2" algn="r">
              <a:buNone/>
              <a:defRPr sz="920">
                <a:solidFill>
                  <a:schemeClr val="dk2"/>
                </a:solidFill>
              </a:defRPr>
            </a:lvl3pPr>
            <a:lvl4pPr lvl="3" algn="r">
              <a:buNone/>
              <a:defRPr sz="920">
                <a:solidFill>
                  <a:schemeClr val="dk2"/>
                </a:solidFill>
              </a:defRPr>
            </a:lvl4pPr>
            <a:lvl5pPr lvl="4" algn="r">
              <a:buNone/>
              <a:defRPr sz="920">
                <a:solidFill>
                  <a:schemeClr val="dk2"/>
                </a:solidFill>
              </a:defRPr>
            </a:lvl5pPr>
            <a:lvl6pPr lvl="5" algn="r">
              <a:buNone/>
              <a:defRPr sz="920">
                <a:solidFill>
                  <a:schemeClr val="dk2"/>
                </a:solidFill>
              </a:defRPr>
            </a:lvl6pPr>
            <a:lvl7pPr lvl="6" algn="r">
              <a:buNone/>
              <a:defRPr sz="920">
                <a:solidFill>
                  <a:schemeClr val="dk2"/>
                </a:solidFill>
              </a:defRPr>
            </a:lvl7pPr>
            <a:lvl8pPr lvl="7" algn="r">
              <a:buNone/>
              <a:defRPr sz="920">
                <a:solidFill>
                  <a:schemeClr val="dk2"/>
                </a:solidFill>
              </a:defRPr>
            </a:lvl8pPr>
            <a:lvl9pPr lvl="8" algn="r">
              <a:buNone/>
              <a:defRPr sz="920">
                <a:solidFill>
                  <a:schemeClr val="dk2"/>
                </a:solidFill>
              </a:defRPr>
            </a:lvl9pPr>
          </a:lstStyle>
          <a:p>
            <a:fld id="{00000000-1234-1234-1234-123412341234}" type="slidenum">
              <a:rPr lang="en-US" altLang="ja-JP" smtClean="0"/>
              <a:pPr/>
              <a:t>‹#›</a:t>
            </a:fld>
            <a:endParaRPr lang="ja-JP" altLang="en-US"/>
          </a:p>
        </p:txBody>
      </p:sp>
    </p:spTree>
    <p:extLst>
      <p:ext uri="{BB962C8B-B14F-4D97-AF65-F5344CB8AC3E}">
        <p14:creationId xmlns:p14="http://schemas.microsoft.com/office/powerpoint/2010/main" val="2268897861"/>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88"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8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88"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title="Gemini_Generated_Image_tt6z2itt6z2itt6z.png"/>
          <p:cNvPicPr preferRelativeResize="0"/>
          <p:nvPr/>
        </p:nvPicPr>
        <p:blipFill>
          <a:blip r:embed="rId3">
            <a:alphaModFix/>
          </a:blip>
          <a:stretch>
            <a:fillRect/>
          </a:stretch>
        </p:blipFill>
        <p:spPr>
          <a:xfrm>
            <a:off x="1" y="2979730"/>
            <a:ext cx="6858000" cy="6858000"/>
          </a:xfrm>
          <a:prstGeom prst="rect">
            <a:avLst/>
          </a:prstGeom>
          <a:noFill/>
          <a:ln>
            <a:noFill/>
          </a:ln>
        </p:spPr>
      </p:pic>
      <p:pic>
        <p:nvPicPr>
          <p:cNvPr id="55" name="Google Shape;55;p13" title="IMG_5858.jpg"/>
          <p:cNvPicPr preferRelativeResize="0"/>
          <p:nvPr/>
        </p:nvPicPr>
        <p:blipFill>
          <a:blip r:embed="rId4">
            <a:alphaModFix/>
          </a:blip>
          <a:stretch>
            <a:fillRect/>
          </a:stretch>
        </p:blipFill>
        <p:spPr>
          <a:xfrm>
            <a:off x="-33" y="-224645"/>
            <a:ext cx="6858000" cy="5143500"/>
          </a:xfrm>
          <a:prstGeom prst="rect">
            <a:avLst/>
          </a:prstGeom>
          <a:noFill/>
          <a:ln>
            <a:noFill/>
          </a:ln>
        </p:spPr>
      </p:pic>
      <p:sp>
        <p:nvSpPr>
          <p:cNvPr id="56" name="Google Shape;56;p13"/>
          <p:cNvSpPr/>
          <p:nvPr/>
        </p:nvSpPr>
        <p:spPr>
          <a:xfrm>
            <a:off x="-237972" y="4834313"/>
            <a:ext cx="7095973" cy="4629321"/>
          </a:xfrm>
          <a:prstGeom prst="rect">
            <a:avLst/>
          </a:prstGeom>
          <a:solidFill>
            <a:srgbClr val="FFFFFF">
              <a:alpha val="89800"/>
            </a:srgbClr>
          </a:solidFill>
          <a:ln>
            <a:noFill/>
          </a:ln>
        </p:spPr>
        <p:txBody>
          <a:bodyPr spcFirstLastPara="1" wrap="square" lIns="84141" tIns="42059" rIns="84141" bIns="42059" anchor="b" anchorCtr="0">
            <a:noAutofit/>
          </a:bodyPr>
          <a:lstStyle/>
          <a:p>
            <a:pPr marL="420761" defTabSz="841522">
              <a:buClr>
                <a:srgbClr val="000000"/>
              </a:buClr>
              <a:buSzPts val="1400"/>
            </a:pPr>
            <a:r>
              <a:rPr lang="en-US" altLang="ja-JP" sz="1288" b="1" kern="0" dirty="0">
                <a:solidFill>
                  <a:srgbClr val="5B0F00"/>
                </a:solidFill>
                <a:latin typeface="Nunito"/>
                <a:ea typeface="Nunito"/>
                <a:cs typeface="Nunito"/>
                <a:sym typeface="Nunito"/>
              </a:rPr>
              <a:t>【</a:t>
            </a:r>
            <a:r>
              <a:rPr lang="ja-JP" altLang="en-US" sz="1288" b="1" kern="0" dirty="0">
                <a:solidFill>
                  <a:srgbClr val="5B0F00"/>
                </a:solidFill>
                <a:latin typeface="Nunito"/>
                <a:ea typeface="Nunito"/>
                <a:cs typeface="Nunito"/>
                <a:sym typeface="Nunito"/>
              </a:rPr>
              <a:t>募集要項</a:t>
            </a:r>
            <a:r>
              <a:rPr lang="en-US" altLang="ja-JP" sz="1288" b="1" kern="0" dirty="0">
                <a:solidFill>
                  <a:srgbClr val="5B0F00"/>
                </a:solidFill>
                <a:latin typeface="Nunito"/>
                <a:ea typeface="Nunito"/>
                <a:cs typeface="Nunito"/>
                <a:sym typeface="Nunito"/>
              </a:rPr>
              <a:t>】</a:t>
            </a:r>
            <a:endParaRPr sz="1288" b="1" kern="0" dirty="0">
              <a:solidFill>
                <a:srgbClr val="5B0F00"/>
              </a:solidFill>
              <a:latin typeface="Nunito"/>
              <a:ea typeface="Nunito"/>
              <a:cs typeface="Nunito"/>
              <a:sym typeface="Nunito"/>
            </a:endParaRPr>
          </a:p>
          <a:p>
            <a:pPr marL="683737" indent="-262976" defTabSz="841522">
              <a:buClr>
                <a:srgbClr val="5B0F00"/>
              </a:buClr>
              <a:buSzPts val="1400"/>
              <a:buFont typeface="Nunito"/>
              <a:buChar char="✔"/>
            </a:pPr>
            <a:r>
              <a:rPr lang="ja-JP" altLang="en-US" sz="1288" b="1" kern="0" dirty="0">
                <a:solidFill>
                  <a:srgbClr val="5B0F00"/>
                </a:solidFill>
                <a:latin typeface="Nunito"/>
                <a:ea typeface="Nunito"/>
                <a:cs typeface="Nunito"/>
                <a:sym typeface="Nunito"/>
              </a:rPr>
              <a:t>参  加  費：大人 </a:t>
            </a:r>
            <a:r>
              <a:rPr lang="en-US" altLang="ja-JP" sz="1288" b="1" kern="0" dirty="0">
                <a:solidFill>
                  <a:srgbClr val="5B0F00"/>
                </a:solidFill>
                <a:latin typeface="Nunito"/>
                <a:ea typeface="Nunito"/>
                <a:cs typeface="Nunito"/>
                <a:sym typeface="Nunito"/>
              </a:rPr>
              <a:t>1,000 </a:t>
            </a:r>
            <a:r>
              <a:rPr lang="ja-JP" altLang="en-US" sz="1288" b="1" kern="0" dirty="0">
                <a:solidFill>
                  <a:srgbClr val="5B0F00"/>
                </a:solidFill>
                <a:latin typeface="Nunito"/>
                <a:ea typeface="Nunito"/>
                <a:cs typeface="Nunito"/>
                <a:sym typeface="Nunito"/>
              </a:rPr>
              <a:t>円 </a:t>
            </a:r>
            <a:r>
              <a:rPr lang="en-US" altLang="ja-JP" sz="1288" b="1" kern="0" dirty="0">
                <a:solidFill>
                  <a:srgbClr val="5B0F00"/>
                </a:solidFill>
                <a:latin typeface="Nunito"/>
                <a:ea typeface="Nunito"/>
                <a:cs typeface="Nunito"/>
                <a:sym typeface="Nunito"/>
              </a:rPr>
              <a:t>/ </a:t>
            </a:r>
            <a:r>
              <a:rPr lang="ja-JP" altLang="en-US" sz="1288" b="1" kern="0" dirty="0">
                <a:solidFill>
                  <a:srgbClr val="5B0F00"/>
                </a:solidFill>
                <a:latin typeface="Nunito"/>
                <a:ea typeface="Nunito"/>
                <a:cs typeface="Nunito"/>
                <a:sym typeface="Nunito"/>
              </a:rPr>
              <a:t>人、子ども </a:t>
            </a:r>
            <a:r>
              <a:rPr lang="en-US" altLang="ja-JP" sz="1288" b="1" kern="0" dirty="0">
                <a:solidFill>
                  <a:srgbClr val="5B0F00"/>
                </a:solidFill>
                <a:latin typeface="Nunito"/>
                <a:ea typeface="Nunito"/>
                <a:cs typeface="Nunito"/>
                <a:sym typeface="Nunito"/>
              </a:rPr>
              <a:t>500 </a:t>
            </a:r>
            <a:r>
              <a:rPr lang="ja-JP" altLang="en-US" sz="1288" b="1" kern="0" dirty="0">
                <a:solidFill>
                  <a:srgbClr val="5B0F00"/>
                </a:solidFill>
                <a:latin typeface="Nunito"/>
                <a:ea typeface="Nunito"/>
                <a:cs typeface="Nunito"/>
                <a:sym typeface="Nunito"/>
              </a:rPr>
              <a:t>円 </a:t>
            </a:r>
            <a:r>
              <a:rPr lang="en-US" altLang="ja-JP" sz="1288" b="1" kern="0" dirty="0">
                <a:solidFill>
                  <a:srgbClr val="5B0F00"/>
                </a:solidFill>
                <a:latin typeface="Nunito"/>
                <a:ea typeface="Nunito"/>
                <a:cs typeface="Nunito"/>
                <a:sym typeface="Nunito"/>
              </a:rPr>
              <a:t>/ </a:t>
            </a:r>
            <a:r>
              <a:rPr lang="ja-JP" altLang="en-US" sz="1288" b="1" kern="0" dirty="0">
                <a:solidFill>
                  <a:srgbClr val="5B0F00"/>
                </a:solidFill>
                <a:latin typeface="Nunito"/>
                <a:ea typeface="Nunito"/>
                <a:cs typeface="Nunito"/>
                <a:sym typeface="Nunito"/>
              </a:rPr>
              <a:t>人（小中学生）</a:t>
            </a:r>
            <a:endParaRPr sz="1288" b="1" kern="0" dirty="0">
              <a:solidFill>
                <a:srgbClr val="5B0F00"/>
              </a:solidFill>
              <a:latin typeface="Nunito"/>
              <a:ea typeface="Nunito"/>
              <a:cs typeface="Nunito"/>
              <a:sym typeface="Nunito"/>
            </a:endParaRPr>
          </a:p>
          <a:p>
            <a:pPr marL="683737" indent="-262976" defTabSz="841522">
              <a:buClr>
                <a:srgbClr val="5B0F00"/>
              </a:buClr>
              <a:buSzPts val="1400"/>
              <a:buFont typeface="Nunito"/>
              <a:buChar char="✔"/>
            </a:pPr>
            <a:r>
              <a:rPr lang="ja-JP" altLang="en-US" sz="1288" b="1" kern="0" dirty="0">
                <a:solidFill>
                  <a:srgbClr val="5B0F00"/>
                </a:solidFill>
                <a:latin typeface="Nunito"/>
                <a:ea typeface="Nunito"/>
                <a:cs typeface="Nunito"/>
                <a:sym typeface="Nunito"/>
              </a:rPr>
              <a:t>募集定員：</a:t>
            </a:r>
            <a:r>
              <a:rPr lang="en-US" altLang="ja-JP" sz="1288" b="1" kern="0" dirty="0">
                <a:solidFill>
                  <a:srgbClr val="5B0F00"/>
                </a:solidFill>
                <a:latin typeface="Nunito"/>
                <a:ea typeface="Nunito"/>
                <a:cs typeface="Nunito"/>
                <a:sym typeface="Nunito"/>
              </a:rPr>
              <a:t>10 </a:t>
            </a:r>
            <a:r>
              <a:rPr lang="ja-JP" altLang="en-US" sz="1288" b="1" kern="0" dirty="0">
                <a:solidFill>
                  <a:srgbClr val="5B0F00"/>
                </a:solidFill>
                <a:latin typeface="Nunito"/>
                <a:ea typeface="Nunito"/>
                <a:cs typeface="Nunito"/>
                <a:sym typeface="Nunito"/>
              </a:rPr>
              <a:t>家族程度（先着順）</a:t>
            </a:r>
            <a:r>
              <a:rPr lang="en-US" altLang="ja-JP" sz="1288" b="1" kern="0" dirty="0">
                <a:solidFill>
                  <a:srgbClr val="5B0F00"/>
                </a:solidFill>
                <a:latin typeface="Nunito"/>
                <a:ea typeface="Nunito"/>
                <a:cs typeface="Nunito"/>
                <a:sym typeface="Nunito"/>
              </a:rPr>
              <a:t>※ </a:t>
            </a:r>
            <a:r>
              <a:rPr lang="ja-JP" altLang="en-US" sz="1288" b="1" kern="0" dirty="0">
                <a:solidFill>
                  <a:srgbClr val="5B0F00"/>
                </a:solidFill>
                <a:latin typeface="Nunito"/>
                <a:ea typeface="Nunito"/>
                <a:cs typeface="Nunito"/>
                <a:sym typeface="Nunito"/>
              </a:rPr>
              <a:t>子どもは小学生から参加可能</a:t>
            </a:r>
            <a:endParaRPr sz="1288" b="1" kern="0" dirty="0">
              <a:solidFill>
                <a:srgbClr val="5B0F00"/>
              </a:solidFill>
              <a:latin typeface="Nunito"/>
              <a:ea typeface="Nunito"/>
              <a:cs typeface="Nunito"/>
              <a:sym typeface="Nunito"/>
            </a:endParaRPr>
          </a:p>
          <a:p>
            <a:pPr marL="683737" indent="-262976" defTabSz="841522">
              <a:buClr>
                <a:srgbClr val="5B0F00"/>
              </a:buClr>
              <a:buSzPts val="1400"/>
              <a:buFont typeface="Nunito"/>
              <a:buChar char="✔"/>
            </a:pPr>
            <a:r>
              <a:rPr lang="ja-JP" altLang="en-US" sz="1288" b="1" kern="0" dirty="0">
                <a:solidFill>
                  <a:srgbClr val="5B0F00"/>
                </a:solidFill>
                <a:latin typeface="Nunito"/>
                <a:ea typeface="Nunito"/>
                <a:cs typeface="Nunito"/>
                <a:sym typeface="Nunito"/>
              </a:rPr>
              <a:t>募集締切：令和 </a:t>
            </a:r>
            <a:r>
              <a:rPr lang="en-US" altLang="ja-JP" sz="1288" b="1" kern="0" dirty="0">
                <a:solidFill>
                  <a:srgbClr val="5B0F00"/>
                </a:solidFill>
                <a:latin typeface="Nunito"/>
                <a:ea typeface="Nunito"/>
                <a:cs typeface="Nunito"/>
                <a:sym typeface="Nunito"/>
              </a:rPr>
              <a:t>8 </a:t>
            </a:r>
            <a:r>
              <a:rPr lang="ja-JP" altLang="en-US" sz="1288" b="1" kern="0" dirty="0">
                <a:solidFill>
                  <a:srgbClr val="5B0F00"/>
                </a:solidFill>
                <a:latin typeface="Nunito"/>
                <a:ea typeface="Nunito"/>
                <a:cs typeface="Nunito"/>
                <a:sym typeface="Nunito"/>
              </a:rPr>
              <a:t>年 </a:t>
            </a:r>
            <a:r>
              <a:rPr lang="en-US" altLang="ja-JP" sz="1288" b="1" kern="0" dirty="0">
                <a:solidFill>
                  <a:srgbClr val="5B0F00"/>
                </a:solidFill>
                <a:latin typeface="Nunito"/>
                <a:ea typeface="Nunito"/>
                <a:cs typeface="Nunito"/>
                <a:sym typeface="Nunito"/>
              </a:rPr>
              <a:t>4 </a:t>
            </a:r>
            <a:r>
              <a:rPr lang="ja-JP" altLang="en-US" sz="1288" b="1" kern="0" dirty="0">
                <a:solidFill>
                  <a:srgbClr val="5B0F00"/>
                </a:solidFill>
                <a:latin typeface="Nunito"/>
                <a:ea typeface="Nunito"/>
                <a:cs typeface="Nunito"/>
                <a:sym typeface="Nunito"/>
              </a:rPr>
              <a:t>月 </a:t>
            </a:r>
            <a:r>
              <a:rPr lang="en-US" altLang="ja-JP" sz="1288" b="1" kern="0" dirty="0">
                <a:solidFill>
                  <a:srgbClr val="5B0F00"/>
                </a:solidFill>
                <a:latin typeface="Nunito"/>
                <a:ea typeface="Nunito"/>
                <a:cs typeface="Nunito"/>
                <a:sym typeface="Nunito"/>
              </a:rPr>
              <a:t>24 </a:t>
            </a:r>
            <a:r>
              <a:rPr lang="ja-JP" altLang="en-US" sz="1288" b="1" kern="0" dirty="0">
                <a:solidFill>
                  <a:srgbClr val="5B0F00"/>
                </a:solidFill>
                <a:latin typeface="Nunito"/>
                <a:ea typeface="Nunito"/>
                <a:cs typeface="Nunito"/>
                <a:sym typeface="Nunito"/>
              </a:rPr>
              <a:t>日（金）</a:t>
            </a:r>
            <a:endParaRPr sz="1288" b="1" kern="0" dirty="0">
              <a:solidFill>
                <a:srgbClr val="5B0F00"/>
              </a:solidFill>
              <a:latin typeface="Nunito"/>
              <a:ea typeface="Nunito"/>
              <a:cs typeface="Nunito"/>
              <a:sym typeface="Nunito"/>
            </a:endParaRPr>
          </a:p>
          <a:p>
            <a:pPr marL="683737" indent="-262976" defTabSz="841522">
              <a:buClr>
                <a:srgbClr val="5B0F00"/>
              </a:buClr>
              <a:buSzPts val="1400"/>
              <a:buFont typeface="Nunito"/>
              <a:buChar char="✔"/>
            </a:pPr>
            <a:r>
              <a:rPr lang="ja-JP" altLang="en-US" sz="1288" b="1" kern="0" dirty="0">
                <a:solidFill>
                  <a:srgbClr val="5B0F00"/>
                </a:solidFill>
                <a:latin typeface="Nunito"/>
                <a:ea typeface="Nunito"/>
                <a:cs typeface="Nunito"/>
                <a:sym typeface="Nunito"/>
              </a:rPr>
              <a:t>申込方法：志津まちづくりセンターに参加申込書と参加費を添えてご持参ください。</a:t>
            </a:r>
            <a:br>
              <a:rPr lang="ja-JP" altLang="en-US" sz="1288" b="1" kern="0" dirty="0">
                <a:solidFill>
                  <a:srgbClr val="5B0F00"/>
                </a:solidFill>
                <a:latin typeface="Nunito"/>
                <a:ea typeface="Nunito"/>
                <a:cs typeface="Nunito"/>
                <a:sym typeface="Nunito"/>
              </a:rPr>
            </a:br>
            <a:r>
              <a:rPr lang="ja-JP" altLang="en-US" sz="1288" b="1" kern="0" dirty="0">
                <a:solidFill>
                  <a:srgbClr val="5B0F00"/>
                </a:solidFill>
                <a:latin typeface="Nunito"/>
                <a:ea typeface="Nunito"/>
                <a:cs typeface="Nunito"/>
                <a:sym typeface="Nunito"/>
              </a:rPr>
              <a:t>　　　　　</a:t>
            </a:r>
            <a:r>
              <a:rPr lang="ja-JP" altLang="en-US" sz="1288" b="1" u="sng" kern="0" dirty="0">
                <a:solidFill>
                  <a:srgbClr val="5B0F00"/>
                </a:solidFill>
                <a:latin typeface="Nunito"/>
                <a:ea typeface="Nunito"/>
                <a:cs typeface="Nunito"/>
                <a:sym typeface="Nunito"/>
              </a:rPr>
              <a:t>参加申込書は裏面にあります。</a:t>
            </a:r>
            <a:endParaRPr sz="1288" b="1" u="sng" kern="0" dirty="0">
              <a:solidFill>
                <a:srgbClr val="5B0F00"/>
              </a:solidFill>
              <a:latin typeface="Nunito"/>
              <a:ea typeface="Nunito"/>
              <a:cs typeface="Nunito"/>
              <a:sym typeface="Nunito"/>
            </a:endParaRPr>
          </a:p>
          <a:p>
            <a:pPr marL="683737" indent="-262976" defTabSz="841522">
              <a:buClr>
                <a:srgbClr val="5B0F00"/>
              </a:buClr>
              <a:buSzPts val="1400"/>
              <a:buFont typeface="Nunito"/>
              <a:buChar char="✔"/>
            </a:pPr>
            <a:r>
              <a:rPr lang="ja-JP" altLang="en-US" sz="1288" b="1" kern="0" dirty="0">
                <a:solidFill>
                  <a:srgbClr val="5B0F00"/>
                </a:solidFill>
                <a:latin typeface="Nunito"/>
                <a:ea typeface="Nunito"/>
                <a:cs typeface="Nunito"/>
                <a:sym typeface="Nunito"/>
              </a:rPr>
              <a:t>お問合せ：志津まちづくりセンター　☎ </a:t>
            </a:r>
            <a:r>
              <a:rPr lang="en-US" altLang="ja-JP" sz="1288" b="1" kern="0" dirty="0">
                <a:solidFill>
                  <a:srgbClr val="5B0F00"/>
                </a:solidFill>
                <a:latin typeface="Nunito"/>
                <a:ea typeface="Nunito"/>
                <a:cs typeface="Nunito"/>
                <a:sym typeface="Nunito"/>
              </a:rPr>
              <a:t>077-562-0047</a:t>
            </a:r>
            <a:endParaRPr sz="1288" b="1" kern="0" dirty="0">
              <a:solidFill>
                <a:srgbClr val="5B0F00"/>
              </a:solidFill>
              <a:latin typeface="Nunito"/>
              <a:ea typeface="Nunito"/>
              <a:cs typeface="Nunito"/>
              <a:sym typeface="Nunito"/>
            </a:endParaRPr>
          </a:p>
          <a:p>
            <a:pPr marL="683737" indent="-262976" defTabSz="841522">
              <a:buClr>
                <a:srgbClr val="5B0F00"/>
              </a:buClr>
              <a:buSzPts val="1400"/>
              <a:buFont typeface="Nunito"/>
              <a:buChar char="✔"/>
            </a:pPr>
            <a:r>
              <a:rPr lang="ja-JP" altLang="en-US" sz="1288" b="1" kern="0" dirty="0">
                <a:solidFill>
                  <a:srgbClr val="5B0F00"/>
                </a:solidFill>
                <a:latin typeface="Nunito"/>
                <a:ea typeface="Nunito"/>
                <a:cs typeface="Nunito"/>
                <a:sym typeface="Nunito"/>
              </a:rPr>
              <a:t>注意事項：天候によって、日時や活動内容を変更する場合があります。</a:t>
            </a:r>
            <a:endParaRPr sz="1288" b="1" kern="0" dirty="0">
              <a:solidFill>
                <a:srgbClr val="5B0F00"/>
              </a:solidFill>
              <a:latin typeface="Nunito"/>
              <a:ea typeface="Nunito"/>
              <a:cs typeface="Nunito"/>
              <a:sym typeface="Nunito"/>
            </a:endParaRPr>
          </a:p>
        </p:txBody>
      </p:sp>
      <p:sp>
        <p:nvSpPr>
          <p:cNvPr id="57" name="Google Shape;57;p13"/>
          <p:cNvSpPr/>
          <p:nvPr/>
        </p:nvSpPr>
        <p:spPr>
          <a:xfrm>
            <a:off x="998345" y="-240060"/>
            <a:ext cx="4861242" cy="2303202"/>
          </a:xfrm>
          <a:prstGeom prst="ellipse">
            <a:avLst/>
          </a:prstGeom>
          <a:gradFill>
            <a:gsLst>
              <a:gs pos="0">
                <a:srgbClr val="FFE599"/>
              </a:gs>
              <a:gs pos="100000">
                <a:srgbClr val="FFFFFF">
                  <a:alpha val="0"/>
                </a:srgbClr>
              </a:gs>
            </a:gsLst>
            <a:path path="circle">
              <a:fillToRect l="50000" t="50000" r="50000" b="50000"/>
            </a:path>
            <a:tileRect/>
          </a:gradFill>
          <a:ln>
            <a:noFill/>
          </a:ln>
          <a:effectLst>
            <a:outerShdw blurRad="1071563" algn="bl" rotWithShape="0">
              <a:srgbClr val="FFD966"/>
            </a:outerShdw>
          </a:effectLst>
        </p:spPr>
        <p:txBody>
          <a:bodyPr spcFirstLastPara="1" wrap="square" lIns="84141" tIns="84141" rIns="84141" bIns="84141" anchor="ctr" anchorCtr="0">
            <a:noAutofit/>
          </a:bodyPr>
          <a:lstStyle/>
          <a:p>
            <a:pPr algn="ctr" defTabSz="841522">
              <a:buClr>
                <a:srgbClr val="000000"/>
              </a:buClr>
            </a:pPr>
            <a:endParaRPr sz="1288" kern="0">
              <a:solidFill>
                <a:srgbClr val="000000"/>
              </a:solidFill>
              <a:latin typeface="Arial"/>
              <a:cs typeface="Arial"/>
              <a:sym typeface="Arial"/>
            </a:endParaRPr>
          </a:p>
        </p:txBody>
      </p:sp>
      <p:sp>
        <p:nvSpPr>
          <p:cNvPr id="58" name="Google Shape;58;p13"/>
          <p:cNvSpPr/>
          <p:nvPr/>
        </p:nvSpPr>
        <p:spPr>
          <a:xfrm>
            <a:off x="1012265" y="142610"/>
            <a:ext cx="4861242" cy="1537861"/>
          </a:xfrm>
          <a:prstGeom prst="rect">
            <a:avLst/>
          </a:prstGeom>
          <a:noFill/>
          <a:ln>
            <a:noFill/>
          </a:ln>
        </p:spPr>
        <p:txBody>
          <a:bodyPr spcFirstLastPara="1" wrap="square" lIns="84141" tIns="42059" rIns="84141" bIns="42059" anchor="t" anchorCtr="0">
            <a:noAutofit/>
          </a:bodyPr>
          <a:lstStyle/>
          <a:p>
            <a:pPr algn="ctr" defTabSz="841522">
              <a:buClr>
                <a:srgbClr val="000000"/>
              </a:buClr>
              <a:buSzPts val="4000"/>
            </a:pPr>
            <a:r>
              <a:rPr lang="ja-JP" altLang="en-US" sz="1841" b="1" kern="0">
                <a:solidFill>
                  <a:srgbClr val="339933"/>
                </a:solidFill>
                <a:latin typeface="HiraMaruProN-W4"/>
                <a:ea typeface="HiraMaruProN-W4"/>
                <a:cs typeface="HiraMaruProN-W4"/>
                <a:sym typeface="HiraMaruProN-W4"/>
              </a:rPr>
              <a:t>令和８年度</a:t>
            </a:r>
            <a:endParaRPr sz="1841" b="1" kern="0">
              <a:solidFill>
                <a:srgbClr val="339933"/>
              </a:solidFill>
              <a:latin typeface="HiraMaruProN-W4"/>
              <a:ea typeface="HiraMaruProN-W4"/>
              <a:cs typeface="HiraMaruProN-W4"/>
              <a:sym typeface="HiraMaruProN-W4"/>
            </a:endParaRPr>
          </a:p>
          <a:p>
            <a:pPr algn="ctr" defTabSz="841522">
              <a:buClr>
                <a:srgbClr val="000000"/>
              </a:buClr>
              <a:buSzPts val="4000"/>
            </a:pPr>
            <a:r>
              <a:rPr lang="ja-JP" altLang="en-US" sz="3681" b="1" kern="0">
                <a:solidFill>
                  <a:srgbClr val="339933"/>
                </a:solidFill>
                <a:latin typeface="HiraMaruProN-W4"/>
                <a:ea typeface="HiraMaruProN-W4"/>
                <a:cs typeface="HiraMaruProN-W4"/>
                <a:sym typeface="HiraMaruProN-W4"/>
              </a:rPr>
              <a:t>志津里山自然学校</a:t>
            </a:r>
            <a:endParaRPr sz="3681" b="1" kern="0">
              <a:solidFill>
                <a:srgbClr val="339933"/>
              </a:solidFill>
              <a:latin typeface="HiraMaruProN-W4"/>
              <a:ea typeface="HiraMaruProN-W4"/>
              <a:cs typeface="HiraMaruProN-W4"/>
              <a:sym typeface="HiraMaruProN-W4"/>
            </a:endParaRPr>
          </a:p>
          <a:p>
            <a:pPr algn="ctr" defTabSz="841522">
              <a:buClr>
                <a:srgbClr val="000000"/>
              </a:buClr>
              <a:buSzPts val="4000"/>
            </a:pPr>
            <a:r>
              <a:rPr lang="ja-JP" altLang="en-US" sz="3681" b="1" kern="0">
                <a:solidFill>
                  <a:srgbClr val="FF00FF"/>
                </a:solidFill>
                <a:latin typeface="HiraMaruProN-W4"/>
                <a:ea typeface="HiraMaruProN-W4"/>
                <a:cs typeface="HiraMaruProN-W4"/>
                <a:sym typeface="HiraMaruProN-W4"/>
              </a:rPr>
              <a:t>参加者募集！</a:t>
            </a:r>
            <a:endParaRPr sz="3681" b="1" kern="0">
              <a:solidFill>
                <a:srgbClr val="FF00FF"/>
              </a:solidFill>
              <a:latin typeface="HiraMaruProN-W4"/>
              <a:ea typeface="HiraMaruProN-W4"/>
              <a:cs typeface="HiraMaruProN-W4"/>
              <a:sym typeface="HiraMaruProN-W4"/>
            </a:endParaRPr>
          </a:p>
        </p:txBody>
      </p:sp>
      <p:sp>
        <p:nvSpPr>
          <p:cNvPr id="59" name="Google Shape;59;p13"/>
          <p:cNvSpPr/>
          <p:nvPr/>
        </p:nvSpPr>
        <p:spPr>
          <a:xfrm>
            <a:off x="0" y="9459888"/>
            <a:ext cx="6857977" cy="380186"/>
          </a:xfrm>
          <a:prstGeom prst="rect">
            <a:avLst/>
          </a:prstGeom>
          <a:solidFill>
            <a:srgbClr val="339933"/>
          </a:solidFill>
          <a:ln w="12700" cap="flat" cmpd="sng">
            <a:solidFill>
              <a:srgbClr val="2F7E89"/>
            </a:solidFill>
            <a:prstDash val="solid"/>
            <a:miter lim="800000"/>
            <a:headEnd type="none" w="sm" len="sm"/>
            <a:tailEnd type="none" w="sm" len="sm"/>
          </a:ln>
        </p:spPr>
        <p:txBody>
          <a:bodyPr spcFirstLastPara="1" wrap="square" lIns="84141" tIns="42059" rIns="84141" bIns="42059" anchor="ctr" anchorCtr="0">
            <a:noAutofit/>
          </a:bodyPr>
          <a:lstStyle/>
          <a:p>
            <a:pPr algn="ctr" defTabSz="841522">
              <a:buClr>
                <a:srgbClr val="000000"/>
              </a:buClr>
              <a:buSzPts val="2000"/>
            </a:pPr>
            <a:r>
              <a:rPr lang="ja-JP" altLang="en-US" sz="1841" b="1" kern="0">
                <a:solidFill>
                  <a:srgbClr val="FFE599"/>
                </a:solidFill>
                <a:latin typeface="Maven Pro"/>
                <a:ea typeface="Maven Pro"/>
                <a:cs typeface="Maven Pro"/>
                <a:sym typeface="Maven Pro"/>
              </a:rPr>
              <a:t>共催：草津市・志津まちづくり協議会</a:t>
            </a:r>
            <a:endParaRPr sz="1288" b="1" kern="0">
              <a:solidFill>
                <a:srgbClr val="FFE599"/>
              </a:solidFill>
              <a:latin typeface="Maven Pro"/>
              <a:ea typeface="Maven Pro"/>
              <a:cs typeface="Maven Pro"/>
              <a:sym typeface="Maven Pro"/>
            </a:endParaRPr>
          </a:p>
        </p:txBody>
      </p:sp>
      <p:sp>
        <p:nvSpPr>
          <p:cNvPr id="60" name="Google Shape;60;p13"/>
          <p:cNvSpPr/>
          <p:nvPr/>
        </p:nvSpPr>
        <p:spPr>
          <a:xfrm>
            <a:off x="-387348" y="6129862"/>
            <a:ext cx="2981849" cy="1530683"/>
          </a:xfrm>
          <a:prstGeom prst="ellipse">
            <a:avLst/>
          </a:prstGeom>
          <a:gradFill>
            <a:gsLst>
              <a:gs pos="0">
                <a:srgbClr val="FFE599">
                  <a:alpha val="49730"/>
                </a:srgbClr>
              </a:gs>
              <a:gs pos="100000">
                <a:srgbClr val="FFFFFF">
                  <a:alpha val="0"/>
                  <a:alpha val="49730"/>
                </a:srgbClr>
              </a:gs>
            </a:gsLst>
            <a:path path="circle">
              <a:fillToRect l="50000" t="50000" r="50000" b="50000"/>
            </a:path>
            <a:tileRect/>
          </a:gradFill>
          <a:ln>
            <a:noFill/>
          </a:ln>
          <a:effectLst>
            <a:outerShdw blurRad="856718" algn="tl" rotWithShape="0">
              <a:srgbClr val="FFD966">
                <a:alpha val="30000"/>
              </a:srgbClr>
            </a:outerShdw>
          </a:effectLst>
        </p:spPr>
        <p:txBody>
          <a:bodyPr spcFirstLastPara="1" wrap="square" lIns="220993" tIns="46729" rIns="93505" bIns="46729" anchor="ctr" anchorCtr="0">
            <a:noAutofit/>
          </a:bodyPr>
          <a:lstStyle/>
          <a:p>
            <a:pPr defTabSz="841522">
              <a:buClr>
                <a:srgbClr val="000000"/>
              </a:buClr>
              <a:buSzPts val="1223"/>
            </a:pPr>
            <a:endParaRPr sz="1534" kern="0">
              <a:solidFill>
                <a:srgbClr val="5B0F00"/>
              </a:solidFill>
              <a:latin typeface="Nunito"/>
              <a:ea typeface="Nunito"/>
              <a:cs typeface="Nunito"/>
              <a:sym typeface="Nunito"/>
            </a:endParaRPr>
          </a:p>
        </p:txBody>
      </p:sp>
      <p:sp>
        <p:nvSpPr>
          <p:cNvPr id="61" name="Google Shape;61;p13"/>
          <p:cNvSpPr/>
          <p:nvPr/>
        </p:nvSpPr>
        <p:spPr>
          <a:xfrm>
            <a:off x="8093275" y="930376"/>
            <a:ext cx="1554703" cy="416078"/>
          </a:xfrm>
          <a:prstGeom prst="wedgeRoundRectCallout">
            <a:avLst>
              <a:gd name="adj1" fmla="val 58253"/>
              <a:gd name="adj2" fmla="val 22556"/>
              <a:gd name="adj3" fmla="val 16667"/>
            </a:avLst>
          </a:prstGeom>
          <a:solidFill>
            <a:srgbClr val="FFFFFF">
              <a:alpha val="78820"/>
            </a:srgbClr>
          </a:solidFill>
          <a:ln w="12700" cap="flat" cmpd="sng">
            <a:solidFill>
              <a:srgbClr val="2F7E89"/>
            </a:solidFill>
            <a:prstDash val="solid"/>
            <a:miter lim="800000"/>
            <a:headEnd type="none" w="sm" len="sm"/>
            <a:tailEnd type="none" w="sm" len="sm"/>
          </a:ln>
        </p:spPr>
        <p:txBody>
          <a:bodyPr spcFirstLastPara="1" wrap="square" lIns="0" tIns="0" rIns="0" bIns="0" anchor="ctr" anchorCtr="0">
            <a:noAutofit/>
          </a:bodyPr>
          <a:lstStyle/>
          <a:p>
            <a:pPr algn="ctr" defTabSz="841522">
              <a:buClr>
                <a:srgbClr val="000000"/>
              </a:buClr>
              <a:buSzPts val="1200"/>
            </a:pPr>
            <a:r>
              <a:rPr lang="ja-JP" altLang="en-US" sz="1104" kern="0">
                <a:solidFill>
                  <a:srgbClr val="000000"/>
                </a:solidFill>
                <a:latin typeface="Nunito SemiBold"/>
                <a:ea typeface="Nunito SemiBold"/>
                <a:cs typeface="Nunito SemiBold"/>
                <a:sym typeface="Nunito SemiBold"/>
              </a:rPr>
              <a:t>志津里山自然学校の</a:t>
            </a:r>
            <a:endParaRPr sz="1104" kern="0">
              <a:solidFill>
                <a:srgbClr val="000000"/>
              </a:solidFill>
              <a:latin typeface="Nunito SemiBold"/>
              <a:ea typeface="Nunito SemiBold"/>
              <a:cs typeface="Nunito SemiBold"/>
              <a:sym typeface="Nunito SemiBold"/>
            </a:endParaRPr>
          </a:p>
          <a:p>
            <a:pPr algn="ctr" defTabSz="841522">
              <a:buClr>
                <a:srgbClr val="000000"/>
              </a:buClr>
              <a:buSzPts val="1200"/>
            </a:pPr>
            <a:r>
              <a:rPr lang="ja-JP" altLang="en-US" sz="1104" kern="0">
                <a:solidFill>
                  <a:srgbClr val="000000"/>
                </a:solidFill>
                <a:latin typeface="Nunito SemiBold"/>
                <a:ea typeface="Nunito SemiBold"/>
                <a:cs typeface="Nunito SemiBold"/>
                <a:sym typeface="Nunito SemiBold"/>
              </a:rPr>
              <a:t>公式 </a:t>
            </a:r>
            <a:r>
              <a:rPr lang="en-US" altLang="ja-JP" sz="1104" kern="0">
                <a:solidFill>
                  <a:srgbClr val="000000"/>
                </a:solidFill>
                <a:latin typeface="Nunito SemiBold"/>
                <a:ea typeface="Nunito SemiBold"/>
                <a:cs typeface="Nunito SemiBold"/>
                <a:sym typeface="Nunito SemiBold"/>
              </a:rPr>
              <a:t>LINE </a:t>
            </a:r>
            <a:r>
              <a:rPr lang="ja-JP" altLang="en-US" sz="1104" kern="0">
                <a:solidFill>
                  <a:srgbClr val="000000"/>
                </a:solidFill>
                <a:latin typeface="Nunito SemiBold"/>
                <a:ea typeface="Nunito SemiBold"/>
                <a:cs typeface="Nunito SemiBold"/>
                <a:sym typeface="Nunito SemiBold"/>
              </a:rPr>
              <a:t>はこちら</a:t>
            </a:r>
            <a:endParaRPr sz="1288" kern="0">
              <a:solidFill>
                <a:srgbClr val="000000"/>
              </a:solidFill>
              <a:latin typeface="Nunito SemiBold"/>
              <a:ea typeface="Nunito SemiBold"/>
              <a:cs typeface="Nunito SemiBold"/>
              <a:sym typeface="Nunito SemiBold"/>
            </a:endParaRPr>
          </a:p>
        </p:txBody>
      </p:sp>
      <p:pic>
        <p:nvPicPr>
          <p:cNvPr id="62" name="Google Shape;62;p13" descr="QR コード&#10;&#10;AI によって生成されたコンテンツは間違っている可能性があります。"/>
          <p:cNvPicPr preferRelativeResize="0"/>
          <p:nvPr/>
        </p:nvPicPr>
        <p:blipFill rotWithShape="1">
          <a:blip r:embed="rId5">
            <a:alphaModFix/>
          </a:blip>
          <a:srcRect/>
          <a:stretch/>
        </p:blipFill>
        <p:spPr>
          <a:xfrm>
            <a:off x="9843789" y="1138415"/>
            <a:ext cx="656427" cy="739437"/>
          </a:xfrm>
          <a:prstGeom prst="rect">
            <a:avLst/>
          </a:prstGeom>
          <a:noFill/>
          <a:ln>
            <a:noFill/>
          </a:ln>
        </p:spPr>
      </p:pic>
      <p:sp>
        <p:nvSpPr>
          <p:cNvPr id="63" name="Google Shape;63;p13"/>
          <p:cNvSpPr/>
          <p:nvPr/>
        </p:nvSpPr>
        <p:spPr>
          <a:xfrm>
            <a:off x="104388" y="3257845"/>
            <a:ext cx="2760971" cy="416078"/>
          </a:xfrm>
          <a:prstGeom prst="wedgeRoundRectCallout">
            <a:avLst>
              <a:gd name="adj1" fmla="val -54132"/>
              <a:gd name="adj2" fmla="val -30779"/>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84141" tIns="84141" rIns="84141" bIns="84141" anchor="ctr" anchorCtr="0">
            <a:noAutofit/>
          </a:bodyPr>
          <a:lstStyle/>
          <a:p>
            <a:pPr algn="ctr" defTabSz="841522">
              <a:buClr>
                <a:srgbClr val="000000"/>
              </a:buClr>
            </a:pPr>
            <a:r>
              <a:rPr lang="ja-JP" altLang="en-US" sz="1472" kern="0">
                <a:solidFill>
                  <a:srgbClr val="000000"/>
                </a:solidFill>
                <a:latin typeface="HiraMaruProN-W4"/>
                <a:ea typeface="HiraMaruProN-W4"/>
                <a:cs typeface="HiraMaruProN-W4"/>
                <a:sym typeface="HiraMaruProN-W4"/>
              </a:rPr>
              <a:t>里山自然学校ってなぁに？</a:t>
            </a:r>
            <a:endParaRPr sz="1472" kern="0">
              <a:solidFill>
                <a:srgbClr val="000000"/>
              </a:solidFill>
              <a:latin typeface="HiraMaruProN-W4"/>
              <a:ea typeface="HiraMaruProN-W4"/>
              <a:cs typeface="HiraMaruProN-W4"/>
              <a:sym typeface="HiraMaruProN-W4"/>
            </a:endParaRPr>
          </a:p>
        </p:txBody>
      </p:sp>
      <p:sp>
        <p:nvSpPr>
          <p:cNvPr id="64" name="Google Shape;64;p13"/>
          <p:cNvSpPr/>
          <p:nvPr/>
        </p:nvSpPr>
        <p:spPr>
          <a:xfrm>
            <a:off x="-23" y="3775588"/>
            <a:ext cx="6562277" cy="1048893"/>
          </a:xfrm>
          <a:prstGeom prst="wedgeRoundRectCallout">
            <a:avLst>
              <a:gd name="adj1" fmla="val 53746"/>
              <a:gd name="adj2" fmla="val -30919"/>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84141" tIns="84141" rIns="84141" bIns="84141" anchor="ctr" anchorCtr="0">
            <a:noAutofit/>
          </a:bodyPr>
          <a:lstStyle/>
          <a:p>
            <a:pPr defTabSz="841522">
              <a:buClr>
                <a:srgbClr val="000000"/>
              </a:buClr>
              <a:buSzPts val="1100"/>
            </a:pPr>
            <a:r>
              <a:rPr lang="ja-JP" altLang="en-US" sz="1472" kern="0" dirty="0">
                <a:solidFill>
                  <a:srgbClr val="000000"/>
                </a:solidFill>
                <a:latin typeface="HiraMaruProN-W4"/>
                <a:ea typeface="HiraMaruProN-W4"/>
                <a:cs typeface="HiraMaruProN-W4"/>
                <a:sym typeface="HiraMaruProN-W4"/>
              </a:rPr>
              <a:t>家族参加の</a:t>
            </a:r>
            <a:r>
              <a:rPr lang="ja-JP" altLang="en-US" sz="1472" b="1" kern="0" dirty="0">
                <a:solidFill>
                  <a:srgbClr val="000000"/>
                </a:solidFill>
                <a:latin typeface="HiraMaruProN-W4"/>
                <a:ea typeface="HiraMaruProN-W4"/>
                <a:cs typeface="HiraMaruProN-W4"/>
                <a:sym typeface="HiraMaruProN-W4"/>
              </a:rPr>
              <a:t>自然体験活動</a:t>
            </a:r>
            <a:r>
              <a:rPr lang="ja-JP" altLang="en-US" sz="1472" kern="0" dirty="0">
                <a:solidFill>
                  <a:srgbClr val="000000"/>
                </a:solidFill>
                <a:latin typeface="HiraMaruProN-W4"/>
                <a:ea typeface="HiraMaruProN-W4"/>
                <a:cs typeface="HiraMaruProN-W4"/>
                <a:sym typeface="HiraMaruProN-W4"/>
              </a:rPr>
              <a:t>を通じて、</a:t>
            </a:r>
            <a:r>
              <a:rPr lang="ja-JP" altLang="en-US" sz="1472" b="1" kern="0" dirty="0">
                <a:solidFill>
                  <a:srgbClr val="000000"/>
                </a:solidFill>
                <a:latin typeface="HiraMaruProN-W4"/>
                <a:ea typeface="HiraMaruProN-W4"/>
                <a:cs typeface="HiraMaruProN-W4"/>
                <a:sym typeface="HiraMaruProN-W4"/>
              </a:rPr>
              <a:t>自然と人とのふれあい</a:t>
            </a:r>
            <a:r>
              <a:rPr lang="ja-JP" altLang="en-US" sz="1472" kern="0" dirty="0">
                <a:solidFill>
                  <a:srgbClr val="000000"/>
                </a:solidFill>
                <a:latin typeface="HiraMaruProN-W4"/>
                <a:ea typeface="HiraMaruProN-W4"/>
                <a:cs typeface="HiraMaruProN-W4"/>
                <a:sym typeface="HiraMaruProN-W4"/>
              </a:rPr>
              <a:t>や環境について学習し、率先して</a:t>
            </a:r>
            <a:r>
              <a:rPr lang="ja-JP" altLang="en-US" sz="1472" b="1" kern="0" dirty="0">
                <a:solidFill>
                  <a:srgbClr val="000000"/>
                </a:solidFill>
                <a:latin typeface="HiraMaruProN-W4"/>
                <a:ea typeface="HiraMaruProN-W4"/>
                <a:cs typeface="HiraMaruProN-W4"/>
                <a:sym typeface="HiraMaruProN-W4"/>
              </a:rPr>
              <a:t>環境に良い行動</a:t>
            </a:r>
            <a:r>
              <a:rPr lang="ja-JP" altLang="en-US" sz="1472" kern="0" dirty="0">
                <a:solidFill>
                  <a:srgbClr val="000000"/>
                </a:solidFill>
                <a:latin typeface="HiraMaruProN-W4"/>
                <a:ea typeface="HiraMaruProN-W4"/>
                <a:cs typeface="HiraMaruProN-W4"/>
                <a:sym typeface="HiraMaruProN-W4"/>
              </a:rPr>
              <a:t>がとれるようになることをめざします。</a:t>
            </a:r>
            <a:endParaRPr sz="1472" kern="0" dirty="0">
              <a:solidFill>
                <a:srgbClr val="000000"/>
              </a:solidFill>
              <a:latin typeface="HiraMaruProN-W4"/>
              <a:ea typeface="HiraMaruProN-W4"/>
              <a:cs typeface="HiraMaruProN-W4"/>
              <a:sym typeface="HiraMaruProN-W4"/>
            </a:endParaRPr>
          </a:p>
          <a:p>
            <a:pPr defTabSz="841522">
              <a:buClr>
                <a:srgbClr val="000000"/>
              </a:buClr>
              <a:buSzPts val="1100"/>
            </a:pPr>
            <a:r>
              <a:rPr lang="ja-JP" altLang="en-US" sz="1472" kern="0" dirty="0">
                <a:solidFill>
                  <a:srgbClr val="000000"/>
                </a:solidFill>
                <a:latin typeface="HiraMaruProN-W4"/>
                <a:ea typeface="HiraMaruProN-W4"/>
                <a:cs typeface="HiraMaruProN-W4"/>
                <a:sym typeface="HiraMaruProN-W4"/>
              </a:rPr>
              <a:t>また、経験したことを活かして地域リーダーとなり</a:t>
            </a:r>
            <a:r>
              <a:rPr lang="ja-JP" altLang="en-US" sz="1472" b="1" kern="0" dirty="0">
                <a:solidFill>
                  <a:srgbClr val="000000"/>
                </a:solidFill>
                <a:latin typeface="HiraMaruProN-W4"/>
                <a:ea typeface="HiraMaruProN-W4"/>
                <a:cs typeface="HiraMaruProN-W4"/>
                <a:sym typeface="HiraMaruProN-W4"/>
              </a:rPr>
              <a:t>地域の自然を守り</a:t>
            </a:r>
            <a:r>
              <a:rPr lang="ja-JP" altLang="en-US" sz="1472" kern="0" dirty="0">
                <a:solidFill>
                  <a:srgbClr val="000000"/>
                </a:solidFill>
                <a:latin typeface="HiraMaruProN-W4"/>
                <a:ea typeface="HiraMaruProN-W4"/>
                <a:cs typeface="HiraMaruProN-W4"/>
                <a:sym typeface="HiraMaruProN-W4"/>
              </a:rPr>
              <a:t>、</a:t>
            </a:r>
            <a:endParaRPr sz="1472" kern="0" dirty="0">
              <a:solidFill>
                <a:srgbClr val="000000"/>
              </a:solidFill>
              <a:latin typeface="HiraMaruProN-W4"/>
              <a:ea typeface="HiraMaruProN-W4"/>
              <a:cs typeface="HiraMaruProN-W4"/>
              <a:sym typeface="HiraMaruProN-W4"/>
            </a:endParaRPr>
          </a:p>
          <a:p>
            <a:pPr defTabSz="841522">
              <a:buClr>
                <a:srgbClr val="000000"/>
              </a:buClr>
              <a:buSzPts val="1100"/>
            </a:pPr>
            <a:r>
              <a:rPr lang="ja-JP" altLang="en-US" sz="1472" b="1" kern="0" dirty="0">
                <a:solidFill>
                  <a:srgbClr val="000000"/>
                </a:solidFill>
                <a:latin typeface="HiraMaruProN-W4"/>
                <a:ea typeface="HiraMaruProN-W4"/>
                <a:cs typeface="HiraMaruProN-W4"/>
                <a:sym typeface="HiraMaruProN-W4"/>
              </a:rPr>
              <a:t>次世代に継承できる</a:t>
            </a:r>
            <a:r>
              <a:rPr lang="ja-JP" altLang="en-US" sz="1472" kern="0" dirty="0">
                <a:solidFill>
                  <a:srgbClr val="000000"/>
                </a:solidFill>
                <a:latin typeface="HiraMaruProN-W4"/>
                <a:ea typeface="HiraMaruProN-W4"/>
                <a:cs typeface="HiraMaruProN-W4"/>
                <a:sym typeface="HiraMaruProN-W4"/>
              </a:rPr>
              <a:t>人材を育成します。</a:t>
            </a:r>
            <a:endParaRPr sz="2025" kern="0" dirty="0">
              <a:solidFill>
                <a:srgbClr val="000000"/>
              </a:solidFill>
              <a:latin typeface="HiraMaruProN-W4"/>
              <a:ea typeface="HiraMaruProN-W4"/>
              <a:cs typeface="HiraMaruProN-W4"/>
              <a:sym typeface="HiraMaruProN-W4"/>
            </a:endParaRPr>
          </a:p>
        </p:txBody>
      </p:sp>
      <p:sp>
        <p:nvSpPr>
          <p:cNvPr id="65" name="Google Shape;65;p13"/>
          <p:cNvSpPr/>
          <p:nvPr/>
        </p:nvSpPr>
        <p:spPr>
          <a:xfrm>
            <a:off x="1951954" y="6129862"/>
            <a:ext cx="2981849" cy="1530683"/>
          </a:xfrm>
          <a:prstGeom prst="ellipse">
            <a:avLst/>
          </a:prstGeom>
          <a:gradFill>
            <a:gsLst>
              <a:gs pos="0">
                <a:srgbClr val="FFE599">
                  <a:alpha val="49730"/>
                </a:srgbClr>
              </a:gs>
              <a:gs pos="100000">
                <a:srgbClr val="FFFFFF">
                  <a:alpha val="0"/>
                  <a:alpha val="49730"/>
                </a:srgbClr>
              </a:gs>
            </a:gsLst>
            <a:path path="circle">
              <a:fillToRect l="50000" t="50000" r="50000" b="50000"/>
            </a:path>
            <a:tileRect/>
          </a:gradFill>
          <a:ln>
            <a:noFill/>
          </a:ln>
          <a:effectLst>
            <a:outerShdw blurRad="856718" algn="tl" rotWithShape="0">
              <a:srgbClr val="FFD966">
                <a:alpha val="30000"/>
              </a:srgbClr>
            </a:outerShdw>
          </a:effectLst>
        </p:spPr>
        <p:txBody>
          <a:bodyPr spcFirstLastPara="1" wrap="square" lIns="220993" tIns="46729" rIns="93505" bIns="46729" anchor="ctr" anchorCtr="0">
            <a:noAutofit/>
          </a:bodyPr>
          <a:lstStyle/>
          <a:p>
            <a:pPr defTabSz="841522">
              <a:buClr>
                <a:srgbClr val="000000"/>
              </a:buClr>
              <a:buSzPts val="1223"/>
            </a:pPr>
            <a:endParaRPr sz="1534" kern="0">
              <a:solidFill>
                <a:srgbClr val="5B0F00"/>
              </a:solidFill>
              <a:latin typeface="Nunito"/>
              <a:ea typeface="Nunito"/>
              <a:cs typeface="Nunito"/>
              <a:sym typeface="Nunito"/>
            </a:endParaRPr>
          </a:p>
        </p:txBody>
      </p:sp>
      <p:sp>
        <p:nvSpPr>
          <p:cNvPr id="66" name="Google Shape;66;p13"/>
          <p:cNvSpPr/>
          <p:nvPr/>
        </p:nvSpPr>
        <p:spPr>
          <a:xfrm>
            <a:off x="4273471" y="6129862"/>
            <a:ext cx="2981849" cy="1530683"/>
          </a:xfrm>
          <a:prstGeom prst="ellipse">
            <a:avLst/>
          </a:prstGeom>
          <a:gradFill>
            <a:gsLst>
              <a:gs pos="0">
                <a:srgbClr val="FFE599">
                  <a:alpha val="49730"/>
                </a:srgbClr>
              </a:gs>
              <a:gs pos="100000">
                <a:srgbClr val="FFFFFF">
                  <a:alpha val="0"/>
                  <a:alpha val="49730"/>
                </a:srgbClr>
              </a:gs>
            </a:gsLst>
            <a:path path="circle">
              <a:fillToRect l="50000" t="50000" r="50000" b="50000"/>
            </a:path>
            <a:tileRect/>
          </a:gradFill>
          <a:ln>
            <a:noFill/>
          </a:ln>
          <a:effectLst>
            <a:outerShdw blurRad="856718" algn="tl" rotWithShape="0">
              <a:srgbClr val="FFD966">
                <a:alpha val="30000"/>
              </a:srgbClr>
            </a:outerShdw>
          </a:effectLst>
        </p:spPr>
        <p:txBody>
          <a:bodyPr spcFirstLastPara="1" wrap="square" lIns="220993" tIns="46729" rIns="93505" bIns="46729" anchor="ctr" anchorCtr="0">
            <a:noAutofit/>
          </a:bodyPr>
          <a:lstStyle/>
          <a:p>
            <a:pPr defTabSz="841522">
              <a:buClr>
                <a:srgbClr val="000000"/>
              </a:buClr>
              <a:buSzPts val="1223"/>
            </a:pPr>
            <a:endParaRPr sz="1534" kern="0">
              <a:solidFill>
                <a:srgbClr val="5B0F00"/>
              </a:solidFill>
              <a:latin typeface="Nunito"/>
              <a:ea typeface="Nunito"/>
              <a:cs typeface="Nunito"/>
              <a:sym typeface="Nunito"/>
            </a:endParaRPr>
          </a:p>
        </p:txBody>
      </p:sp>
      <p:sp>
        <p:nvSpPr>
          <p:cNvPr id="67" name="Google Shape;67;p13"/>
          <p:cNvSpPr/>
          <p:nvPr/>
        </p:nvSpPr>
        <p:spPr>
          <a:xfrm>
            <a:off x="-378456" y="4804849"/>
            <a:ext cx="2981849" cy="1530683"/>
          </a:xfrm>
          <a:prstGeom prst="ellipse">
            <a:avLst/>
          </a:prstGeom>
          <a:gradFill>
            <a:gsLst>
              <a:gs pos="0">
                <a:srgbClr val="FFE599">
                  <a:alpha val="49730"/>
                </a:srgbClr>
              </a:gs>
              <a:gs pos="100000">
                <a:srgbClr val="FFFFFF">
                  <a:alpha val="0"/>
                  <a:alpha val="49730"/>
                </a:srgbClr>
              </a:gs>
            </a:gsLst>
            <a:path path="circle">
              <a:fillToRect l="50000" t="50000" r="50000" b="50000"/>
            </a:path>
            <a:tileRect/>
          </a:gradFill>
          <a:ln>
            <a:noFill/>
          </a:ln>
          <a:effectLst>
            <a:outerShdw blurRad="856718" algn="tl" rotWithShape="0">
              <a:srgbClr val="FFD966">
                <a:alpha val="30000"/>
              </a:srgbClr>
            </a:outerShdw>
          </a:effectLst>
        </p:spPr>
        <p:txBody>
          <a:bodyPr spcFirstLastPara="1" wrap="square" lIns="220993" tIns="46729" rIns="93505" bIns="46729" anchor="ctr" anchorCtr="0">
            <a:noAutofit/>
          </a:bodyPr>
          <a:lstStyle/>
          <a:p>
            <a:pPr defTabSz="841522">
              <a:buClr>
                <a:srgbClr val="000000"/>
              </a:buClr>
              <a:buSzPts val="1223"/>
            </a:pPr>
            <a:endParaRPr sz="1534" kern="0">
              <a:solidFill>
                <a:srgbClr val="5B0F00"/>
              </a:solidFill>
              <a:latin typeface="Nunito"/>
              <a:ea typeface="Nunito"/>
              <a:cs typeface="Nunito"/>
              <a:sym typeface="Nunito"/>
            </a:endParaRPr>
          </a:p>
        </p:txBody>
      </p:sp>
      <p:sp>
        <p:nvSpPr>
          <p:cNvPr id="68" name="Google Shape;68;p13"/>
          <p:cNvSpPr/>
          <p:nvPr/>
        </p:nvSpPr>
        <p:spPr>
          <a:xfrm>
            <a:off x="1960846" y="4804849"/>
            <a:ext cx="2981849" cy="1530683"/>
          </a:xfrm>
          <a:prstGeom prst="ellipse">
            <a:avLst/>
          </a:prstGeom>
          <a:gradFill>
            <a:gsLst>
              <a:gs pos="0">
                <a:srgbClr val="FFE599">
                  <a:alpha val="49730"/>
                </a:srgbClr>
              </a:gs>
              <a:gs pos="100000">
                <a:srgbClr val="FFFFFF">
                  <a:alpha val="0"/>
                  <a:alpha val="49730"/>
                </a:srgbClr>
              </a:gs>
            </a:gsLst>
            <a:path path="circle">
              <a:fillToRect l="50000" t="50000" r="50000" b="50000"/>
            </a:path>
            <a:tileRect/>
          </a:gradFill>
          <a:ln>
            <a:noFill/>
          </a:ln>
          <a:effectLst>
            <a:outerShdw blurRad="856718" algn="tl" rotWithShape="0">
              <a:srgbClr val="FFD966">
                <a:alpha val="30000"/>
              </a:srgbClr>
            </a:outerShdw>
          </a:effectLst>
        </p:spPr>
        <p:txBody>
          <a:bodyPr spcFirstLastPara="1" wrap="square" lIns="220993" tIns="46729" rIns="93505" bIns="46729" anchor="ctr" anchorCtr="0">
            <a:noAutofit/>
          </a:bodyPr>
          <a:lstStyle/>
          <a:p>
            <a:pPr defTabSz="841522">
              <a:buClr>
                <a:srgbClr val="000000"/>
              </a:buClr>
              <a:buSzPts val="1223"/>
            </a:pPr>
            <a:endParaRPr sz="1534" kern="0">
              <a:solidFill>
                <a:srgbClr val="5B0F00"/>
              </a:solidFill>
              <a:latin typeface="Nunito"/>
              <a:ea typeface="Nunito"/>
              <a:cs typeface="Nunito"/>
              <a:sym typeface="Nunito"/>
            </a:endParaRPr>
          </a:p>
        </p:txBody>
      </p:sp>
      <p:sp>
        <p:nvSpPr>
          <p:cNvPr id="69" name="Google Shape;69;p13"/>
          <p:cNvSpPr/>
          <p:nvPr/>
        </p:nvSpPr>
        <p:spPr>
          <a:xfrm>
            <a:off x="4282363" y="4804849"/>
            <a:ext cx="2981849" cy="1530683"/>
          </a:xfrm>
          <a:prstGeom prst="ellipse">
            <a:avLst/>
          </a:prstGeom>
          <a:gradFill>
            <a:gsLst>
              <a:gs pos="0">
                <a:srgbClr val="FFE599">
                  <a:alpha val="49730"/>
                </a:srgbClr>
              </a:gs>
              <a:gs pos="100000">
                <a:srgbClr val="FFFFFF">
                  <a:alpha val="0"/>
                  <a:alpha val="49730"/>
                </a:srgbClr>
              </a:gs>
            </a:gsLst>
            <a:path path="circle">
              <a:fillToRect l="50000" t="50000" r="50000" b="50000"/>
            </a:path>
            <a:tileRect/>
          </a:gradFill>
          <a:ln>
            <a:noFill/>
          </a:ln>
          <a:effectLst>
            <a:outerShdw blurRad="856718" algn="tl" rotWithShape="0">
              <a:srgbClr val="FFD966">
                <a:alpha val="30000"/>
              </a:srgbClr>
            </a:outerShdw>
          </a:effectLst>
        </p:spPr>
        <p:txBody>
          <a:bodyPr spcFirstLastPara="1" wrap="square" lIns="220993" tIns="46729" rIns="93505" bIns="46729" anchor="ctr" anchorCtr="0">
            <a:noAutofit/>
          </a:bodyPr>
          <a:lstStyle/>
          <a:p>
            <a:pPr defTabSz="841522">
              <a:buClr>
                <a:srgbClr val="000000"/>
              </a:buClr>
              <a:buSzPts val="1223"/>
            </a:pPr>
            <a:endParaRPr sz="1534" kern="0">
              <a:solidFill>
                <a:srgbClr val="5B0F00"/>
              </a:solidFill>
              <a:latin typeface="Nunito"/>
              <a:ea typeface="Nunito"/>
              <a:cs typeface="Nunito"/>
              <a:sym typeface="Nunito"/>
            </a:endParaRPr>
          </a:p>
        </p:txBody>
      </p:sp>
      <p:sp>
        <p:nvSpPr>
          <p:cNvPr id="70" name="Google Shape;70;p13"/>
          <p:cNvSpPr txBox="1"/>
          <p:nvPr/>
        </p:nvSpPr>
        <p:spPr>
          <a:xfrm>
            <a:off x="4448017" y="4842651"/>
            <a:ext cx="2650533" cy="1861447"/>
          </a:xfrm>
          <a:prstGeom prst="rect">
            <a:avLst/>
          </a:prstGeom>
          <a:noFill/>
          <a:ln>
            <a:noFill/>
          </a:ln>
        </p:spPr>
        <p:txBody>
          <a:bodyPr spcFirstLastPara="1" wrap="square" lIns="98935" tIns="98935" rIns="98935" bIns="98935" anchor="t" anchorCtr="0">
            <a:noAutofit/>
          </a:bodyPr>
          <a:lstStyle/>
          <a:p>
            <a:pPr algn="ctr" defTabSz="841522">
              <a:buClr>
                <a:srgbClr val="000000"/>
              </a:buClr>
            </a:pPr>
            <a:r>
              <a:rPr lang="ja-JP" altLang="en-US" sz="1380" b="1" kern="0">
                <a:solidFill>
                  <a:srgbClr val="000000"/>
                </a:solidFill>
                <a:latin typeface="Impact"/>
                <a:ea typeface="Impact"/>
                <a:cs typeface="Impact"/>
                <a:sym typeface="Impact"/>
              </a:rPr>
              <a:t>第</a:t>
            </a:r>
            <a:r>
              <a:rPr lang="ja-JP" altLang="en-US" sz="1731" b="1" kern="0">
                <a:solidFill>
                  <a:srgbClr val="000000"/>
                </a:solidFill>
                <a:latin typeface="Impact"/>
                <a:ea typeface="Impact"/>
                <a:cs typeface="Impact"/>
                <a:sym typeface="Impact"/>
              </a:rPr>
              <a:t> </a:t>
            </a:r>
            <a:r>
              <a:rPr lang="en-US" altLang="ja-JP" sz="1731" b="1" kern="0">
                <a:solidFill>
                  <a:srgbClr val="000000"/>
                </a:solidFill>
                <a:latin typeface="Impact"/>
                <a:ea typeface="Impact"/>
                <a:cs typeface="Impact"/>
                <a:sym typeface="Impact"/>
              </a:rPr>
              <a:t>3 </a:t>
            </a:r>
            <a:r>
              <a:rPr lang="ja-JP" altLang="en-US" sz="1380" b="1" kern="0">
                <a:solidFill>
                  <a:srgbClr val="000000"/>
                </a:solidFill>
                <a:latin typeface="Impact"/>
                <a:ea typeface="Impact"/>
                <a:cs typeface="Impact"/>
                <a:sym typeface="Impact"/>
              </a:rPr>
              <a:t>回</a:t>
            </a:r>
            <a:endParaRPr sz="1380" b="1" kern="0">
              <a:solidFill>
                <a:srgbClr val="000000"/>
              </a:solidFill>
              <a:latin typeface="Impact"/>
              <a:ea typeface="Impact"/>
              <a:cs typeface="Impact"/>
              <a:sym typeface="Impact"/>
            </a:endParaRPr>
          </a:p>
          <a:p>
            <a:pPr algn="ctr" defTabSz="841522">
              <a:buClr>
                <a:srgbClr val="000000"/>
              </a:buClr>
            </a:pPr>
            <a:r>
              <a:rPr lang="ja-JP" altLang="en-US" sz="1731" b="1" kern="0">
                <a:solidFill>
                  <a:srgbClr val="000000"/>
                </a:solidFill>
                <a:latin typeface="Impact"/>
                <a:ea typeface="Impact"/>
                <a:cs typeface="Impact"/>
                <a:sym typeface="Impact"/>
              </a:rPr>
              <a:t>１０</a:t>
            </a:r>
            <a:r>
              <a:rPr lang="en-US" altLang="ja-JP" sz="1731" b="1" kern="0">
                <a:solidFill>
                  <a:srgbClr val="000000"/>
                </a:solidFill>
                <a:latin typeface="Impact"/>
                <a:ea typeface="Impact"/>
                <a:cs typeface="Impact"/>
                <a:sym typeface="Impact"/>
              </a:rPr>
              <a:t>/</a:t>
            </a:r>
            <a:r>
              <a:rPr lang="ja-JP" altLang="en-US" sz="1731" b="1" kern="0">
                <a:solidFill>
                  <a:srgbClr val="000000"/>
                </a:solidFill>
                <a:latin typeface="Impact"/>
                <a:ea typeface="Impact"/>
                <a:cs typeface="Impact"/>
                <a:sym typeface="Impact"/>
              </a:rPr>
              <a:t>２４</a:t>
            </a:r>
            <a:r>
              <a:rPr lang="en-US" altLang="ja-JP" sz="1380" b="1" kern="0">
                <a:solidFill>
                  <a:srgbClr val="000000"/>
                </a:solidFill>
                <a:latin typeface="Impact"/>
                <a:ea typeface="Impact"/>
                <a:cs typeface="Impact"/>
                <a:sym typeface="Impact"/>
              </a:rPr>
              <a:t>【</a:t>
            </a:r>
            <a:r>
              <a:rPr lang="ja-JP" altLang="en-US" sz="1731" b="1" kern="0">
                <a:solidFill>
                  <a:srgbClr val="000000"/>
                </a:solidFill>
                <a:latin typeface="Impact"/>
                <a:ea typeface="Impact"/>
                <a:cs typeface="Impact"/>
                <a:sym typeface="Impact"/>
              </a:rPr>
              <a:t>土</a:t>
            </a:r>
            <a:r>
              <a:rPr lang="en-US" altLang="ja-JP" sz="1380" b="1" kern="0">
                <a:solidFill>
                  <a:srgbClr val="000000"/>
                </a:solidFill>
                <a:latin typeface="Impact"/>
                <a:ea typeface="Impact"/>
                <a:cs typeface="Impact"/>
                <a:sym typeface="Impact"/>
              </a:rPr>
              <a:t>】</a:t>
            </a:r>
            <a:endParaRPr sz="1380" b="1" kern="0">
              <a:solidFill>
                <a:srgbClr val="000000"/>
              </a:solidFill>
              <a:latin typeface="Impact"/>
              <a:ea typeface="Impact"/>
              <a:cs typeface="Impact"/>
              <a:sym typeface="Impact"/>
            </a:endParaRPr>
          </a:p>
          <a:p>
            <a:pPr algn="ctr" defTabSz="841522">
              <a:buClr>
                <a:srgbClr val="000000"/>
              </a:buClr>
            </a:pPr>
            <a:r>
              <a:rPr lang="ja-JP" altLang="en-US" sz="1731" b="1" kern="0">
                <a:solidFill>
                  <a:srgbClr val="000000"/>
                </a:solidFill>
                <a:latin typeface="Impact"/>
                <a:ea typeface="Impact"/>
                <a:cs typeface="Impact"/>
                <a:sym typeface="Impact"/>
              </a:rPr>
              <a:t>１０</a:t>
            </a:r>
            <a:r>
              <a:rPr lang="ja-JP" altLang="en-US" sz="1380" b="1" kern="0">
                <a:solidFill>
                  <a:srgbClr val="000000"/>
                </a:solidFill>
                <a:latin typeface="Impact"/>
                <a:ea typeface="Impact"/>
                <a:cs typeface="Impact"/>
                <a:sym typeface="Impact"/>
              </a:rPr>
              <a:t>時</a:t>
            </a:r>
            <a:r>
              <a:rPr lang="en-US" altLang="ja-JP" sz="1731" b="1" kern="0">
                <a:solidFill>
                  <a:srgbClr val="000000"/>
                </a:solidFill>
                <a:latin typeface="Impact"/>
                <a:ea typeface="Impact"/>
                <a:cs typeface="Impact"/>
                <a:sym typeface="Impact"/>
              </a:rPr>
              <a:t>〜</a:t>
            </a:r>
            <a:r>
              <a:rPr lang="ja-JP" altLang="en-US" sz="1731" b="1" kern="0">
                <a:solidFill>
                  <a:srgbClr val="000000"/>
                </a:solidFill>
                <a:latin typeface="Impact"/>
                <a:ea typeface="Impact"/>
                <a:cs typeface="Impact"/>
                <a:sym typeface="Impact"/>
              </a:rPr>
              <a:t>１５</a:t>
            </a:r>
            <a:r>
              <a:rPr lang="ja-JP" altLang="en-US" sz="1380" b="1" kern="0">
                <a:solidFill>
                  <a:srgbClr val="000000"/>
                </a:solidFill>
                <a:latin typeface="Impact"/>
                <a:ea typeface="Impact"/>
                <a:cs typeface="Impact"/>
                <a:sym typeface="Impact"/>
              </a:rPr>
              <a:t>時</a:t>
            </a:r>
            <a:endParaRPr sz="1731" b="1" kern="0">
              <a:solidFill>
                <a:srgbClr val="000000"/>
              </a:solidFill>
              <a:latin typeface="Impact"/>
              <a:ea typeface="Impact"/>
              <a:cs typeface="Impact"/>
              <a:sym typeface="Impact"/>
            </a:endParaRPr>
          </a:p>
          <a:p>
            <a:pPr algn="ctr" defTabSz="841522">
              <a:buClr>
                <a:srgbClr val="000000"/>
              </a:buClr>
            </a:pPr>
            <a:r>
              <a:rPr lang="ja-JP" altLang="en-US" sz="1871" b="1" kern="0">
                <a:solidFill>
                  <a:srgbClr val="FF0000"/>
                </a:solidFill>
                <a:latin typeface="Arial"/>
                <a:cs typeface="Arial"/>
                <a:sym typeface="Arial"/>
              </a:rPr>
              <a:t>伐採にチャレンジ！</a:t>
            </a:r>
            <a:endParaRPr sz="1871" b="1" kern="0">
              <a:solidFill>
                <a:srgbClr val="FF0000"/>
              </a:solidFill>
              <a:latin typeface="Arial"/>
              <a:cs typeface="Arial"/>
              <a:sym typeface="Arial"/>
            </a:endParaRPr>
          </a:p>
        </p:txBody>
      </p:sp>
      <p:sp>
        <p:nvSpPr>
          <p:cNvPr id="71" name="Google Shape;71;p13"/>
          <p:cNvSpPr txBox="1"/>
          <p:nvPr/>
        </p:nvSpPr>
        <p:spPr>
          <a:xfrm>
            <a:off x="2032213" y="6373334"/>
            <a:ext cx="2839107" cy="1537861"/>
          </a:xfrm>
          <a:prstGeom prst="rect">
            <a:avLst/>
          </a:prstGeom>
          <a:noFill/>
          <a:ln>
            <a:noFill/>
          </a:ln>
        </p:spPr>
        <p:txBody>
          <a:bodyPr spcFirstLastPara="1" wrap="square" lIns="98935" tIns="98935" rIns="98935" bIns="98935" anchor="t" anchorCtr="0">
            <a:noAutofit/>
          </a:bodyPr>
          <a:lstStyle/>
          <a:p>
            <a:pPr algn="ctr" defTabSz="841522">
              <a:buClr>
                <a:srgbClr val="000000"/>
              </a:buClr>
            </a:pPr>
            <a:r>
              <a:rPr lang="ja-JP" altLang="en-US" sz="1380" b="1" kern="0" dirty="0">
                <a:solidFill>
                  <a:srgbClr val="000000"/>
                </a:solidFill>
                <a:latin typeface="Impact"/>
                <a:ea typeface="Impact"/>
                <a:cs typeface="Impact"/>
                <a:sym typeface="Impact"/>
              </a:rPr>
              <a:t>第</a:t>
            </a:r>
            <a:r>
              <a:rPr lang="ja-JP" altLang="en-US" sz="1731" b="1" kern="0" dirty="0">
                <a:solidFill>
                  <a:srgbClr val="000000"/>
                </a:solidFill>
                <a:latin typeface="Impact"/>
                <a:ea typeface="Impact"/>
                <a:cs typeface="Impact"/>
                <a:sym typeface="Impact"/>
              </a:rPr>
              <a:t> </a:t>
            </a:r>
            <a:r>
              <a:rPr lang="en-US" altLang="ja-JP" sz="1731" b="1" kern="0" dirty="0">
                <a:solidFill>
                  <a:srgbClr val="000000"/>
                </a:solidFill>
                <a:latin typeface="Impact"/>
                <a:ea typeface="Impact"/>
                <a:cs typeface="Impact"/>
                <a:sym typeface="Impact"/>
              </a:rPr>
              <a:t>5 </a:t>
            </a:r>
            <a:r>
              <a:rPr lang="ja-JP" altLang="en-US" sz="1380" b="1" kern="0" dirty="0">
                <a:solidFill>
                  <a:srgbClr val="000000"/>
                </a:solidFill>
                <a:latin typeface="Impact"/>
                <a:ea typeface="Impact"/>
                <a:cs typeface="Impact"/>
                <a:sym typeface="Impact"/>
              </a:rPr>
              <a:t>回</a:t>
            </a:r>
            <a:endParaRPr sz="1380" b="1" kern="0" dirty="0">
              <a:solidFill>
                <a:srgbClr val="000000"/>
              </a:solidFill>
              <a:latin typeface="Impact"/>
              <a:ea typeface="Impact"/>
              <a:cs typeface="Impact"/>
              <a:sym typeface="Impact"/>
            </a:endParaRPr>
          </a:p>
          <a:p>
            <a:pPr algn="ctr" defTabSz="841522">
              <a:buClr>
                <a:srgbClr val="000000"/>
              </a:buClr>
            </a:pPr>
            <a:r>
              <a:rPr kumimoji="0" lang="ja-JP" altLang="en-US" sz="1731" b="1" i="0" u="none" strike="noStrike" kern="0" cap="none" spc="0" normalizeH="0" baseline="0" noProof="0" dirty="0">
                <a:ln>
                  <a:noFill/>
                </a:ln>
                <a:solidFill>
                  <a:srgbClr val="000000"/>
                </a:solidFill>
                <a:effectLst/>
                <a:uLnTx/>
                <a:uFillTx/>
                <a:latin typeface="Impact"/>
                <a:ea typeface="Impact"/>
                <a:cs typeface="Impact"/>
                <a:sym typeface="Impact"/>
              </a:rPr>
              <a:t>Ｒ９</a:t>
            </a:r>
            <a:r>
              <a:rPr kumimoji="0" lang="en-US" altLang="ja-JP" sz="1731" b="0" i="0" u="none" strike="noStrike" kern="0" cap="none" spc="0" normalizeH="0" baseline="0" noProof="0" dirty="0">
                <a:ln>
                  <a:noFill/>
                </a:ln>
                <a:solidFill>
                  <a:srgbClr val="000000"/>
                </a:solidFill>
                <a:effectLst/>
                <a:uLnTx/>
                <a:uFillTx/>
                <a:latin typeface="Impact"/>
                <a:ea typeface="Impact"/>
                <a:cs typeface="Impact"/>
                <a:sym typeface="Impact"/>
              </a:rPr>
              <a:t>. </a:t>
            </a:r>
            <a:r>
              <a:rPr lang="ja-JP" altLang="en-US" sz="1731" b="1" kern="0" dirty="0">
                <a:solidFill>
                  <a:srgbClr val="000000"/>
                </a:solidFill>
                <a:latin typeface="Impact"/>
                <a:ea typeface="Impact"/>
                <a:cs typeface="Impact"/>
                <a:sym typeface="Impact"/>
              </a:rPr>
              <a:t>１</a:t>
            </a:r>
            <a:r>
              <a:rPr lang="en-US" altLang="ja-JP" sz="1731" b="1" kern="0" dirty="0">
                <a:solidFill>
                  <a:srgbClr val="000000"/>
                </a:solidFill>
                <a:latin typeface="Impact"/>
                <a:ea typeface="Impact"/>
                <a:cs typeface="Impact"/>
                <a:sym typeface="Impact"/>
              </a:rPr>
              <a:t>/</a:t>
            </a:r>
            <a:r>
              <a:rPr lang="ja-JP" altLang="en-US" sz="1731" b="1" kern="0" dirty="0">
                <a:solidFill>
                  <a:srgbClr val="000000"/>
                </a:solidFill>
                <a:latin typeface="Impact"/>
                <a:ea typeface="Impact"/>
                <a:cs typeface="Impact"/>
                <a:sym typeface="Impact"/>
              </a:rPr>
              <a:t>２３</a:t>
            </a:r>
            <a:r>
              <a:rPr lang="en-US" altLang="ja-JP" sz="1380" b="1" kern="0" dirty="0">
                <a:solidFill>
                  <a:srgbClr val="000000"/>
                </a:solidFill>
                <a:latin typeface="Impact"/>
                <a:ea typeface="Impact"/>
                <a:cs typeface="Impact"/>
                <a:sym typeface="Impact"/>
              </a:rPr>
              <a:t>【</a:t>
            </a:r>
            <a:r>
              <a:rPr lang="ja-JP" altLang="en-US" sz="1731" b="1" kern="0" dirty="0">
                <a:solidFill>
                  <a:srgbClr val="000000"/>
                </a:solidFill>
                <a:latin typeface="Impact"/>
                <a:ea typeface="Impact"/>
                <a:cs typeface="Impact"/>
                <a:sym typeface="Impact"/>
              </a:rPr>
              <a:t>土</a:t>
            </a:r>
            <a:r>
              <a:rPr lang="en-US" altLang="ja-JP" sz="1380" b="1" kern="0" dirty="0">
                <a:solidFill>
                  <a:srgbClr val="000000"/>
                </a:solidFill>
                <a:latin typeface="Impact"/>
                <a:ea typeface="Impact"/>
                <a:cs typeface="Impact"/>
                <a:sym typeface="Impact"/>
              </a:rPr>
              <a:t>】</a:t>
            </a:r>
            <a:endParaRPr sz="1380" b="1" kern="0" dirty="0">
              <a:solidFill>
                <a:srgbClr val="000000"/>
              </a:solidFill>
              <a:latin typeface="Impact"/>
              <a:ea typeface="Impact"/>
              <a:cs typeface="Impact"/>
              <a:sym typeface="Impact"/>
            </a:endParaRPr>
          </a:p>
          <a:p>
            <a:pPr algn="ctr" defTabSz="841522">
              <a:buClr>
                <a:srgbClr val="000000"/>
              </a:buClr>
            </a:pPr>
            <a:r>
              <a:rPr lang="ja-JP" altLang="en-US" sz="1731" b="1" kern="0" dirty="0">
                <a:solidFill>
                  <a:srgbClr val="000000"/>
                </a:solidFill>
                <a:latin typeface="Impact"/>
                <a:ea typeface="Impact"/>
                <a:cs typeface="Impact"/>
                <a:sym typeface="Impact"/>
              </a:rPr>
              <a:t>９</a:t>
            </a:r>
            <a:r>
              <a:rPr lang="ja-JP" altLang="en-US" sz="1380" b="1" kern="0" dirty="0">
                <a:solidFill>
                  <a:srgbClr val="000000"/>
                </a:solidFill>
                <a:latin typeface="Impact"/>
                <a:ea typeface="Impact"/>
                <a:cs typeface="Impact"/>
                <a:sym typeface="Impact"/>
              </a:rPr>
              <a:t>時</a:t>
            </a:r>
            <a:r>
              <a:rPr lang="ja-JP" altLang="en-US" sz="1731" b="1" kern="0" dirty="0">
                <a:solidFill>
                  <a:srgbClr val="000000"/>
                </a:solidFill>
                <a:latin typeface="Impact"/>
                <a:ea typeface="Impact"/>
                <a:cs typeface="Impact"/>
                <a:sym typeface="Impact"/>
              </a:rPr>
              <a:t>３０</a:t>
            </a:r>
            <a:r>
              <a:rPr lang="ja-JP" altLang="en-US" sz="1380" b="1" kern="0" dirty="0">
                <a:solidFill>
                  <a:srgbClr val="000000"/>
                </a:solidFill>
                <a:latin typeface="Impact"/>
                <a:ea typeface="Impact"/>
                <a:cs typeface="Impact"/>
                <a:sym typeface="Impact"/>
              </a:rPr>
              <a:t>分</a:t>
            </a:r>
            <a:r>
              <a:rPr lang="en-US" altLang="ja-JP" sz="1731" b="1" kern="0" dirty="0">
                <a:solidFill>
                  <a:srgbClr val="000000"/>
                </a:solidFill>
                <a:latin typeface="Impact"/>
                <a:ea typeface="Impact"/>
                <a:cs typeface="Impact"/>
                <a:sym typeface="Impact"/>
              </a:rPr>
              <a:t>〜</a:t>
            </a:r>
            <a:r>
              <a:rPr lang="ja-JP" altLang="en-US" sz="1731" b="1" kern="0" dirty="0">
                <a:solidFill>
                  <a:srgbClr val="000000"/>
                </a:solidFill>
                <a:latin typeface="Impact"/>
                <a:ea typeface="Impact"/>
                <a:cs typeface="Impact"/>
                <a:sym typeface="Impact"/>
              </a:rPr>
              <a:t>１２</a:t>
            </a:r>
            <a:r>
              <a:rPr lang="ja-JP" altLang="en-US" sz="1380" b="1" kern="0" dirty="0">
                <a:solidFill>
                  <a:srgbClr val="000000"/>
                </a:solidFill>
                <a:latin typeface="Impact"/>
                <a:ea typeface="Impact"/>
                <a:cs typeface="Impact"/>
                <a:sym typeface="Impact"/>
              </a:rPr>
              <a:t>時</a:t>
            </a:r>
            <a:r>
              <a:rPr lang="ja-JP" altLang="en-US" sz="1731" b="1" kern="0" dirty="0">
                <a:solidFill>
                  <a:srgbClr val="000000"/>
                </a:solidFill>
                <a:latin typeface="Impact"/>
                <a:ea typeface="Impact"/>
                <a:cs typeface="Impact"/>
                <a:sym typeface="Impact"/>
              </a:rPr>
              <a:t>３０</a:t>
            </a:r>
            <a:r>
              <a:rPr lang="ja-JP" altLang="en-US" sz="1380" b="1" kern="0" dirty="0">
                <a:solidFill>
                  <a:srgbClr val="000000"/>
                </a:solidFill>
                <a:latin typeface="Impact"/>
                <a:ea typeface="Impact"/>
                <a:cs typeface="Impact"/>
                <a:sym typeface="Impact"/>
              </a:rPr>
              <a:t>分</a:t>
            </a:r>
            <a:endParaRPr sz="1731" b="1" kern="0" dirty="0">
              <a:solidFill>
                <a:srgbClr val="000000"/>
              </a:solidFill>
              <a:latin typeface="Impact"/>
              <a:ea typeface="Impact"/>
              <a:cs typeface="Impact"/>
              <a:sym typeface="Impact"/>
            </a:endParaRPr>
          </a:p>
          <a:p>
            <a:pPr algn="ctr" defTabSz="841522">
              <a:buClr>
                <a:srgbClr val="000000"/>
              </a:buClr>
            </a:pPr>
            <a:r>
              <a:rPr lang="ja-JP" altLang="en-US" sz="1871" b="1" kern="0" dirty="0">
                <a:solidFill>
                  <a:srgbClr val="FF0000"/>
                </a:solidFill>
                <a:latin typeface="Arial"/>
                <a:cs typeface="Arial"/>
                <a:sym typeface="Arial"/>
              </a:rPr>
              <a:t>壁新聞を作ろう</a:t>
            </a:r>
            <a:endParaRPr sz="1871" b="1" kern="0" dirty="0">
              <a:solidFill>
                <a:srgbClr val="FF0000"/>
              </a:solidFill>
              <a:latin typeface="Arial"/>
              <a:cs typeface="Arial"/>
              <a:sym typeface="Arial"/>
            </a:endParaRPr>
          </a:p>
        </p:txBody>
      </p:sp>
      <p:sp>
        <p:nvSpPr>
          <p:cNvPr id="72" name="Google Shape;72;p13"/>
          <p:cNvSpPr txBox="1"/>
          <p:nvPr/>
        </p:nvSpPr>
        <p:spPr>
          <a:xfrm>
            <a:off x="4401325" y="6256050"/>
            <a:ext cx="2650533" cy="1861447"/>
          </a:xfrm>
          <a:prstGeom prst="rect">
            <a:avLst/>
          </a:prstGeom>
          <a:noFill/>
          <a:ln>
            <a:noFill/>
          </a:ln>
        </p:spPr>
        <p:txBody>
          <a:bodyPr spcFirstLastPara="1" wrap="square" lIns="98935" tIns="98935" rIns="98935" bIns="98935" anchor="t" anchorCtr="0">
            <a:noAutofit/>
          </a:bodyPr>
          <a:lstStyle/>
          <a:p>
            <a:pPr algn="ctr" defTabSz="841522">
              <a:buClr>
                <a:srgbClr val="000000"/>
              </a:buClr>
            </a:pPr>
            <a:r>
              <a:rPr lang="ja-JP" altLang="en-US" sz="1380" b="1" kern="0" dirty="0">
                <a:solidFill>
                  <a:srgbClr val="000000"/>
                </a:solidFill>
                <a:latin typeface="Impact"/>
                <a:ea typeface="Impact"/>
                <a:cs typeface="Impact"/>
                <a:sym typeface="Impact"/>
              </a:rPr>
              <a:t>第</a:t>
            </a:r>
            <a:r>
              <a:rPr lang="ja-JP" altLang="en-US" sz="1731" b="1" kern="0" dirty="0">
                <a:solidFill>
                  <a:srgbClr val="000000"/>
                </a:solidFill>
                <a:latin typeface="Impact"/>
                <a:ea typeface="Impact"/>
                <a:cs typeface="Impact"/>
                <a:sym typeface="Impact"/>
              </a:rPr>
              <a:t> </a:t>
            </a:r>
            <a:r>
              <a:rPr lang="en-US" altLang="ja-JP" sz="1731" b="1" kern="0" dirty="0">
                <a:solidFill>
                  <a:srgbClr val="000000"/>
                </a:solidFill>
                <a:latin typeface="Impact"/>
                <a:ea typeface="Impact"/>
                <a:cs typeface="Impact"/>
                <a:sym typeface="Impact"/>
              </a:rPr>
              <a:t>6 </a:t>
            </a:r>
            <a:r>
              <a:rPr lang="ja-JP" altLang="en-US" sz="1380" b="1" kern="0" dirty="0">
                <a:solidFill>
                  <a:srgbClr val="000000"/>
                </a:solidFill>
                <a:latin typeface="Impact"/>
                <a:ea typeface="Impact"/>
                <a:cs typeface="Impact"/>
                <a:sym typeface="Impact"/>
              </a:rPr>
              <a:t>回</a:t>
            </a:r>
            <a:endParaRPr sz="1380" b="1" kern="0" dirty="0">
              <a:solidFill>
                <a:srgbClr val="000000"/>
              </a:solidFill>
              <a:latin typeface="Impact"/>
              <a:ea typeface="Impact"/>
              <a:cs typeface="Impact"/>
              <a:sym typeface="Impact"/>
            </a:endParaRPr>
          </a:p>
          <a:p>
            <a:pPr algn="ctr" defTabSz="841522">
              <a:buClr>
                <a:srgbClr val="000000"/>
              </a:buClr>
            </a:pPr>
            <a:r>
              <a:rPr lang="ja-JP" altLang="en-US" sz="1731" b="1" kern="0" dirty="0">
                <a:solidFill>
                  <a:srgbClr val="000000"/>
                </a:solidFill>
                <a:latin typeface="Impact"/>
                <a:ea typeface="Impact"/>
                <a:cs typeface="Impact"/>
                <a:sym typeface="Impact"/>
              </a:rPr>
              <a:t>Ｒ９</a:t>
            </a:r>
            <a:r>
              <a:rPr lang="en-US" altLang="ja-JP" sz="1731" kern="0" dirty="0">
                <a:solidFill>
                  <a:srgbClr val="000000"/>
                </a:solidFill>
                <a:latin typeface="Impact"/>
                <a:ea typeface="Impact"/>
                <a:cs typeface="Impact"/>
                <a:sym typeface="Impact"/>
              </a:rPr>
              <a:t>.</a:t>
            </a:r>
            <a:r>
              <a:rPr lang="ja-JP" altLang="en-US" sz="1731" b="1" kern="0" dirty="0">
                <a:solidFill>
                  <a:srgbClr val="000000"/>
                </a:solidFill>
                <a:latin typeface="Impact"/>
                <a:ea typeface="Impact"/>
                <a:cs typeface="Impact"/>
                <a:sym typeface="Impact"/>
              </a:rPr>
              <a:t>２</a:t>
            </a:r>
            <a:r>
              <a:rPr lang="en-US" altLang="ja-JP" sz="1731" b="1" kern="0" dirty="0">
                <a:solidFill>
                  <a:srgbClr val="000000"/>
                </a:solidFill>
                <a:latin typeface="Impact"/>
                <a:ea typeface="Impact"/>
                <a:cs typeface="Impact"/>
                <a:sym typeface="Impact"/>
              </a:rPr>
              <a:t>/</a:t>
            </a:r>
            <a:r>
              <a:rPr lang="ja-JP" altLang="en-US" sz="1731" b="1" kern="0" dirty="0">
                <a:solidFill>
                  <a:srgbClr val="000000"/>
                </a:solidFill>
                <a:latin typeface="Impact"/>
                <a:ea typeface="Impact"/>
                <a:cs typeface="Impact"/>
                <a:sym typeface="Impact"/>
              </a:rPr>
              <a:t>２７</a:t>
            </a:r>
            <a:r>
              <a:rPr lang="en-US" altLang="ja-JP" sz="1380" b="1" kern="0" dirty="0">
                <a:solidFill>
                  <a:srgbClr val="000000"/>
                </a:solidFill>
                <a:latin typeface="Impact"/>
                <a:ea typeface="Impact"/>
                <a:cs typeface="Impact"/>
                <a:sym typeface="Impact"/>
              </a:rPr>
              <a:t>【</a:t>
            </a:r>
            <a:r>
              <a:rPr lang="ja-JP" altLang="en-US" sz="1731" b="1" kern="0" dirty="0">
                <a:solidFill>
                  <a:srgbClr val="000000"/>
                </a:solidFill>
                <a:latin typeface="Impact"/>
                <a:ea typeface="Impact"/>
                <a:cs typeface="Impact"/>
                <a:sym typeface="Impact"/>
              </a:rPr>
              <a:t>土</a:t>
            </a:r>
            <a:r>
              <a:rPr lang="en-US" altLang="ja-JP" sz="1380" b="1" kern="0" dirty="0">
                <a:solidFill>
                  <a:srgbClr val="000000"/>
                </a:solidFill>
                <a:latin typeface="Impact"/>
                <a:ea typeface="Impact"/>
                <a:cs typeface="Impact"/>
                <a:sym typeface="Impact"/>
              </a:rPr>
              <a:t>】</a:t>
            </a:r>
            <a:endParaRPr sz="1380" b="1" kern="0" dirty="0">
              <a:solidFill>
                <a:srgbClr val="000000"/>
              </a:solidFill>
              <a:latin typeface="Impact"/>
              <a:ea typeface="Impact"/>
              <a:cs typeface="Impact"/>
              <a:sym typeface="Impact"/>
            </a:endParaRPr>
          </a:p>
          <a:p>
            <a:pPr algn="ctr" defTabSz="841522">
              <a:buClr>
                <a:srgbClr val="000000"/>
              </a:buClr>
            </a:pPr>
            <a:r>
              <a:rPr lang="ja-JP" altLang="en-US" sz="1731" b="1" kern="0" dirty="0">
                <a:solidFill>
                  <a:srgbClr val="000000"/>
                </a:solidFill>
                <a:latin typeface="Impact"/>
                <a:ea typeface="Impact"/>
                <a:cs typeface="Impact"/>
                <a:sym typeface="Impact"/>
              </a:rPr>
              <a:t>１０</a:t>
            </a:r>
            <a:r>
              <a:rPr lang="ja-JP" altLang="en-US" sz="1380" b="1" kern="0" dirty="0">
                <a:solidFill>
                  <a:srgbClr val="000000"/>
                </a:solidFill>
                <a:latin typeface="Impact"/>
                <a:ea typeface="Impact"/>
                <a:cs typeface="Impact"/>
                <a:sym typeface="Impact"/>
              </a:rPr>
              <a:t>時</a:t>
            </a:r>
            <a:r>
              <a:rPr lang="en-US" altLang="ja-JP" sz="1731" b="1" kern="0" dirty="0">
                <a:solidFill>
                  <a:srgbClr val="000000"/>
                </a:solidFill>
                <a:latin typeface="Impact"/>
                <a:ea typeface="Impact"/>
                <a:cs typeface="Impact"/>
                <a:sym typeface="Impact"/>
              </a:rPr>
              <a:t>〜</a:t>
            </a:r>
            <a:r>
              <a:rPr lang="ja-JP" altLang="en-US" sz="1731" b="1" kern="0" dirty="0">
                <a:solidFill>
                  <a:srgbClr val="000000"/>
                </a:solidFill>
                <a:latin typeface="Impact"/>
                <a:ea typeface="Impact"/>
                <a:cs typeface="Impact"/>
                <a:sym typeface="Impact"/>
              </a:rPr>
              <a:t>１３</a:t>
            </a:r>
            <a:r>
              <a:rPr lang="ja-JP" altLang="en-US" sz="1380" b="1" kern="0" dirty="0">
                <a:solidFill>
                  <a:srgbClr val="000000"/>
                </a:solidFill>
                <a:latin typeface="Impact"/>
                <a:ea typeface="Impact"/>
                <a:cs typeface="Impact"/>
                <a:sym typeface="Impact"/>
              </a:rPr>
              <a:t>時</a:t>
            </a:r>
            <a:endParaRPr sz="1731" b="1" kern="0" dirty="0">
              <a:solidFill>
                <a:srgbClr val="000000"/>
              </a:solidFill>
              <a:latin typeface="Impact"/>
              <a:ea typeface="Impact"/>
              <a:cs typeface="Impact"/>
              <a:sym typeface="Impact"/>
            </a:endParaRPr>
          </a:p>
          <a:p>
            <a:pPr algn="ctr" defTabSz="841522">
              <a:buClr>
                <a:srgbClr val="000000"/>
              </a:buClr>
            </a:pPr>
            <a:r>
              <a:rPr lang="ja-JP" altLang="en-US" sz="1871" b="1" kern="0" dirty="0">
                <a:solidFill>
                  <a:srgbClr val="FF0000"/>
                </a:solidFill>
                <a:latin typeface="Arial"/>
                <a:cs typeface="Arial"/>
                <a:sym typeface="Arial"/>
              </a:rPr>
              <a:t>閉校式</a:t>
            </a:r>
            <a:endParaRPr sz="1871" b="1" kern="0" dirty="0">
              <a:solidFill>
                <a:srgbClr val="FF0000"/>
              </a:solidFill>
              <a:latin typeface="Arial"/>
              <a:cs typeface="Arial"/>
              <a:sym typeface="Arial"/>
            </a:endParaRPr>
          </a:p>
          <a:p>
            <a:pPr algn="ctr" defTabSz="841522">
              <a:buClr>
                <a:srgbClr val="000000"/>
              </a:buClr>
            </a:pPr>
            <a:r>
              <a:rPr lang="ja-JP" altLang="en-US" sz="1871" b="1" kern="0" dirty="0">
                <a:solidFill>
                  <a:srgbClr val="FF0000"/>
                </a:solidFill>
                <a:latin typeface="Arial"/>
                <a:cs typeface="Arial"/>
                <a:sym typeface="Arial"/>
              </a:rPr>
              <a:t>どんぐりを植えよう</a:t>
            </a:r>
            <a:endParaRPr sz="1871" b="1" kern="0" dirty="0">
              <a:solidFill>
                <a:srgbClr val="FF0000"/>
              </a:solidFill>
              <a:latin typeface="Arial"/>
              <a:cs typeface="Arial"/>
              <a:sym typeface="Arial"/>
            </a:endParaRPr>
          </a:p>
        </p:txBody>
      </p:sp>
      <p:sp>
        <p:nvSpPr>
          <p:cNvPr id="73" name="Google Shape;73;p13"/>
          <p:cNvSpPr txBox="1"/>
          <p:nvPr/>
        </p:nvSpPr>
        <p:spPr>
          <a:xfrm>
            <a:off x="-146061" y="4868592"/>
            <a:ext cx="2650533" cy="1861447"/>
          </a:xfrm>
          <a:prstGeom prst="rect">
            <a:avLst/>
          </a:prstGeom>
          <a:noFill/>
          <a:ln>
            <a:noFill/>
          </a:ln>
        </p:spPr>
        <p:txBody>
          <a:bodyPr spcFirstLastPara="1" wrap="square" lIns="98935" tIns="98935" rIns="98935" bIns="98935" anchor="t" anchorCtr="0">
            <a:noAutofit/>
          </a:bodyPr>
          <a:lstStyle/>
          <a:p>
            <a:pPr algn="ctr" defTabSz="841522">
              <a:buClr>
                <a:srgbClr val="000000"/>
              </a:buClr>
            </a:pPr>
            <a:r>
              <a:rPr lang="ja-JP" altLang="en-US" sz="1380" b="1" kern="0">
                <a:solidFill>
                  <a:srgbClr val="000000"/>
                </a:solidFill>
                <a:latin typeface="Impact"/>
                <a:ea typeface="Impact"/>
                <a:cs typeface="Impact"/>
                <a:sym typeface="Impact"/>
              </a:rPr>
              <a:t>第</a:t>
            </a:r>
            <a:r>
              <a:rPr lang="ja-JP" altLang="en-US" sz="1731" b="1" kern="0">
                <a:solidFill>
                  <a:srgbClr val="000000"/>
                </a:solidFill>
                <a:latin typeface="Impact"/>
                <a:ea typeface="Impact"/>
                <a:cs typeface="Impact"/>
                <a:sym typeface="Impact"/>
              </a:rPr>
              <a:t> </a:t>
            </a:r>
            <a:r>
              <a:rPr lang="en-US" altLang="ja-JP" sz="1731" b="1" kern="0">
                <a:solidFill>
                  <a:srgbClr val="000000"/>
                </a:solidFill>
                <a:latin typeface="Impact"/>
                <a:ea typeface="Impact"/>
                <a:cs typeface="Impact"/>
                <a:sym typeface="Impact"/>
              </a:rPr>
              <a:t>1 </a:t>
            </a:r>
            <a:r>
              <a:rPr lang="ja-JP" altLang="en-US" sz="1380" b="1" kern="0">
                <a:solidFill>
                  <a:srgbClr val="000000"/>
                </a:solidFill>
                <a:latin typeface="Impact"/>
                <a:ea typeface="Impact"/>
                <a:cs typeface="Impact"/>
                <a:sym typeface="Impact"/>
              </a:rPr>
              <a:t>回</a:t>
            </a:r>
            <a:endParaRPr sz="1380" b="1" kern="0">
              <a:solidFill>
                <a:srgbClr val="000000"/>
              </a:solidFill>
              <a:latin typeface="Impact"/>
              <a:ea typeface="Impact"/>
              <a:cs typeface="Impact"/>
              <a:sym typeface="Impact"/>
            </a:endParaRPr>
          </a:p>
          <a:p>
            <a:pPr algn="ctr" defTabSz="841522">
              <a:buClr>
                <a:srgbClr val="000000"/>
              </a:buClr>
            </a:pPr>
            <a:r>
              <a:rPr lang="ja-JP" altLang="en-US" sz="1731" b="1" kern="0">
                <a:solidFill>
                  <a:srgbClr val="000000"/>
                </a:solidFill>
                <a:latin typeface="Impact"/>
                <a:ea typeface="Impact"/>
                <a:cs typeface="Impact"/>
                <a:sym typeface="Impact"/>
              </a:rPr>
              <a:t>５</a:t>
            </a:r>
            <a:r>
              <a:rPr lang="en-US" altLang="ja-JP" sz="1731" b="1" kern="0">
                <a:solidFill>
                  <a:srgbClr val="000000"/>
                </a:solidFill>
                <a:latin typeface="Impact"/>
                <a:ea typeface="Impact"/>
                <a:cs typeface="Impact"/>
                <a:sym typeface="Impact"/>
              </a:rPr>
              <a:t>/</a:t>
            </a:r>
            <a:r>
              <a:rPr lang="ja-JP" altLang="en-US" sz="1731" b="1" kern="0">
                <a:solidFill>
                  <a:srgbClr val="000000"/>
                </a:solidFill>
                <a:latin typeface="Impact"/>
                <a:ea typeface="Impact"/>
                <a:cs typeface="Impact"/>
                <a:sym typeface="Impact"/>
              </a:rPr>
              <a:t>９</a:t>
            </a:r>
            <a:r>
              <a:rPr lang="en-US" altLang="ja-JP" sz="1380" b="1" kern="0">
                <a:solidFill>
                  <a:srgbClr val="000000"/>
                </a:solidFill>
                <a:latin typeface="Impact"/>
                <a:ea typeface="Impact"/>
                <a:cs typeface="Impact"/>
                <a:sym typeface="Impact"/>
              </a:rPr>
              <a:t>【</a:t>
            </a:r>
            <a:r>
              <a:rPr lang="ja-JP" altLang="en-US" sz="1731" b="1" kern="0">
                <a:solidFill>
                  <a:srgbClr val="000000"/>
                </a:solidFill>
                <a:latin typeface="Impact"/>
                <a:ea typeface="Impact"/>
                <a:cs typeface="Impact"/>
                <a:sym typeface="Impact"/>
              </a:rPr>
              <a:t>土</a:t>
            </a:r>
            <a:r>
              <a:rPr lang="en-US" altLang="ja-JP" sz="1380" b="1" kern="0">
                <a:solidFill>
                  <a:srgbClr val="000000"/>
                </a:solidFill>
                <a:latin typeface="Impact"/>
                <a:ea typeface="Impact"/>
                <a:cs typeface="Impact"/>
                <a:sym typeface="Impact"/>
              </a:rPr>
              <a:t>】</a:t>
            </a:r>
            <a:endParaRPr sz="1380" b="1" kern="0">
              <a:solidFill>
                <a:srgbClr val="000000"/>
              </a:solidFill>
              <a:latin typeface="Impact"/>
              <a:ea typeface="Impact"/>
              <a:cs typeface="Impact"/>
              <a:sym typeface="Impact"/>
            </a:endParaRPr>
          </a:p>
          <a:p>
            <a:pPr algn="ctr" defTabSz="841522">
              <a:buClr>
                <a:srgbClr val="000000"/>
              </a:buClr>
            </a:pPr>
            <a:r>
              <a:rPr lang="ja-JP" altLang="en-US" sz="1731" b="1" kern="0">
                <a:solidFill>
                  <a:srgbClr val="000000"/>
                </a:solidFill>
                <a:latin typeface="Impact"/>
                <a:ea typeface="Impact"/>
                <a:cs typeface="Impact"/>
                <a:sym typeface="Impact"/>
              </a:rPr>
              <a:t>１０</a:t>
            </a:r>
            <a:r>
              <a:rPr lang="ja-JP" altLang="en-US" sz="1380" b="1" kern="0">
                <a:solidFill>
                  <a:srgbClr val="000000"/>
                </a:solidFill>
                <a:latin typeface="Impact"/>
                <a:ea typeface="Impact"/>
                <a:cs typeface="Impact"/>
                <a:sym typeface="Impact"/>
              </a:rPr>
              <a:t>時</a:t>
            </a:r>
            <a:r>
              <a:rPr lang="en-US" altLang="ja-JP" sz="1731" b="1" kern="0">
                <a:solidFill>
                  <a:srgbClr val="000000"/>
                </a:solidFill>
                <a:latin typeface="Impact"/>
                <a:ea typeface="Impact"/>
                <a:cs typeface="Impact"/>
                <a:sym typeface="Impact"/>
              </a:rPr>
              <a:t>〜</a:t>
            </a:r>
            <a:r>
              <a:rPr lang="ja-JP" altLang="en-US" sz="1731" b="1" kern="0">
                <a:solidFill>
                  <a:srgbClr val="000000"/>
                </a:solidFill>
                <a:latin typeface="Impact"/>
                <a:ea typeface="Impact"/>
                <a:cs typeface="Impact"/>
                <a:sym typeface="Impact"/>
              </a:rPr>
              <a:t>１５</a:t>
            </a:r>
            <a:r>
              <a:rPr lang="ja-JP" altLang="en-US" sz="1380" b="1" kern="0">
                <a:solidFill>
                  <a:srgbClr val="000000"/>
                </a:solidFill>
                <a:latin typeface="Impact"/>
                <a:ea typeface="Impact"/>
                <a:cs typeface="Impact"/>
                <a:sym typeface="Impact"/>
              </a:rPr>
              <a:t>時</a:t>
            </a:r>
            <a:endParaRPr sz="1380" b="1" kern="0">
              <a:solidFill>
                <a:srgbClr val="000000"/>
              </a:solidFill>
              <a:latin typeface="Impact"/>
              <a:ea typeface="Impact"/>
              <a:cs typeface="Impact"/>
              <a:sym typeface="Impact"/>
            </a:endParaRPr>
          </a:p>
          <a:p>
            <a:pPr algn="ctr" defTabSz="841522">
              <a:buClr>
                <a:srgbClr val="000000"/>
              </a:buClr>
            </a:pPr>
            <a:r>
              <a:rPr lang="ja-JP" altLang="en-US" sz="1871" b="1" kern="0">
                <a:solidFill>
                  <a:srgbClr val="FF0000"/>
                </a:solidFill>
                <a:latin typeface="Arial"/>
                <a:cs typeface="Arial"/>
                <a:sym typeface="Arial"/>
              </a:rPr>
              <a:t>開校式＆さつまいも</a:t>
            </a:r>
            <a:endParaRPr sz="1871" b="1" kern="0">
              <a:solidFill>
                <a:srgbClr val="FF0000"/>
              </a:solidFill>
              <a:latin typeface="Arial"/>
              <a:cs typeface="Arial"/>
              <a:sym typeface="Arial"/>
            </a:endParaRPr>
          </a:p>
          <a:p>
            <a:pPr algn="ctr" defTabSz="841522">
              <a:buClr>
                <a:srgbClr val="000000"/>
              </a:buClr>
            </a:pPr>
            <a:r>
              <a:rPr lang="ja-JP" altLang="en-US" sz="1871" b="1" kern="0">
                <a:solidFill>
                  <a:srgbClr val="FF0000"/>
                </a:solidFill>
                <a:latin typeface="Arial"/>
                <a:cs typeface="Arial"/>
                <a:sym typeface="Arial"/>
              </a:rPr>
              <a:t>を植えよう</a:t>
            </a:r>
            <a:endParaRPr sz="1871" b="1" kern="0">
              <a:solidFill>
                <a:srgbClr val="FF0000"/>
              </a:solidFill>
              <a:latin typeface="Arial"/>
              <a:cs typeface="Arial"/>
              <a:sym typeface="Arial"/>
            </a:endParaRPr>
          </a:p>
        </p:txBody>
      </p:sp>
      <p:sp>
        <p:nvSpPr>
          <p:cNvPr id="74" name="Google Shape;74;p13"/>
          <p:cNvSpPr txBox="1"/>
          <p:nvPr/>
        </p:nvSpPr>
        <p:spPr>
          <a:xfrm>
            <a:off x="2103745" y="4868592"/>
            <a:ext cx="2650533" cy="1861447"/>
          </a:xfrm>
          <a:prstGeom prst="rect">
            <a:avLst/>
          </a:prstGeom>
          <a:noFill/>
          <a:ln>
            <a:noFill/>
          </a:ln>
        </p:spPr>
        <p:txBody>
          <a:bodyPr spcFirstLastPara="1" wrap="square" lIns="98935" tIns="98935" rIns="98935" bIns="98935" anchor="t" anchorCtr="0">
            <a:noAutofit/>
          </a:bodyPr>
          <a:lstStyle/>
          <a:p>
            <a:pPr algn="ctr" defTabSz="841522">
              <a:buClr>
                <a:srgbClr val="000000"/>
              </a:buClr>
            </a:pPr>
            <a:r>
              <a:rPr lang="ja-JP" altLang="en-US" sz="1380" b="1" kern="0">
                <a:solidFill>
                  <a:srgbClr val="000000"/>
                </a:solidFill>
                <a:latin typeface="Impact"/>
                <a:ea typeface="Impact"/>
                <a:cs typeface="Impact"/>
                <a:sym typeface="Impact"/>
              </a:rPr>
              <a:t>第</a:t>
            </a:r>
            <a:r>
              <a:rPr lang="ja-JP" altLang="en-US" sz="1731" b="1" kern="0">
                <a:solidFill>
                  <a:srgbClr val="000000"/>
                </a:solidFill>
                <a:latin typeface="Impact"/>
                <a:ea typeface="Impact"/>
                <a:cs typeface="Impact"/>
                <a:sym typeface="Impact"/>
              </a:rPr>
              <a:t> </a:t>
            </a:r>
            <a:r>
              <a:rPr lang="en-US" altLang="ja-JP" sz="1731" b="1" kern="0">
                <a:solidFill>
                  <a:srgbClr val="000000"/>
                </a:solidFill>
                <a:latin typeface="Impact"/>
                <a:ea typeface="Impact"/>
                <a:cs typeface="Impact"/>
                <a:sym typeface="Impact"/>
              </a:rPr>
              <a:t>2 </a:t>
            </a:r>
            <a:r>
              <a:rPr lang="ja-JP" altLang="en-US" sz="1380" b="1" kern="0">
                <a:solidFill>
                  <a:srgbClr val="000000"/>
                </a:solidFill>
                <a:latin typeface="Impact"/>
                <a:ea typeface="Impact"/>
                <a:cs typeface="Impact"/>
                <a:sym typeface="Impact"/>
              </a:rPr>
              <a:t>回</a:t>
            </a:r>
            <a:endParaRPr sz="1380" b="1" kern="0">
              <a:solidFill>
                <a:srgbClr val="000000"/>
              </a:solidFill>
              <a:latin typeface="Impact"/>
              <a:ea typeface="Impact"/>
              <a:cs typeface="Impact"/>
              <a:sym typeface="Impact"/>
            </a:endParaRPr>
          </a:p>
          <a:p>
            <a:pPr algn="ctr" defTabSz="841522">
              <a:buClr>
                <a:srgbClr val="000000"/>
              </a:buClr>
            </a:pPr>
            <a:r>
              <a:rPr lang="ja-JP" altLang="en-US" sz="1731" b="1" kern="0">
                <a:solidFill>
                  <a:srgbClr val="000000"/>
                </a:solidFill>
                <a:latin typeface="Impact"/>
                <a:ea typeface="Impact"/>
                <a:cs typeface="Impact"/>
                <a:sym typeface="Impact"/>
              </a:rPr>
              <a:t>６</a:t>
            </a:r>
            <a:r>
              <a:rPr lang="en-US" altLang="ja-JP" sz="1731" b="1" kern="0">
                <a:solidFill>
                  <a:srgbClr val="000000"/>
                </a:solidFill>
                <a:latin typeface="Impact"/>
                <a:ea typeface="Impact"/>
                <a:cs typeface="Impact"/>
                <a:sym typeface="Impact"/>
              </a:rPr>
              <a:t>/</a:t>
            </a:r>
            <a:r>
              <a:rPr lang="ja-JP" altLang="en-US" sz="1731" b="1" kern="0">
                <a:solidFill>
                  <a:srgbClr val="000000"/>
                </a:solidFill>
                <a:latin typeface="Impact"/>
                <a:ea typeface="Impact"/>
                <a:cs typeface="Impact"/>
                <a:sym typeface="Impact"/>
              </a:rPr>
              <a:t>６</a:t>
            </a:r>
            <a:r>
              <a:rPr lang="en-US" altLang="ja-JP" sz="1380" b="1" kern="0">
                <a:solidFill>
                  <a:srgbClr val="000000"/>
                </a:solidFill>
                <a:latin typeface="Impact"/>
                <a:ea typeface="Impact"/>
                <a:cs typeface="Impact"/>
                <a:sym typeface="Impact"/>
              </a:rPr>
              <a:t>【</a:t>
            </a:r>
            <a:r>
              <a:rPr lang="ja-JP" altLang="en-US" sz="1731" b="1" kern="0">
                <a:solidFill>
                  <a:srgbClr val="000000"/>
                </a:solidFill>
                <a:latin typeface="Impact"/>
                <a:ea typeface="Impact"/>
                <a:cs typeface="Impact"/>
                <a:sym typeface="Impact"/>
              </a:rPr>
              <a:t>土</a:t>
            </a:r>
            <a:r>
              <a:rPr lang="en-US" altLang="ja-JP" sz="1380" b="1" kern="0">
                <a:solidFill>
                  <a:srgbClr val="000000"/>
                </a:solidFill>
                <a:latin typeface="Impact"/>
                <a:ea typeface="Impact"/>
                <a:cs typeface="Impact"/>
                <a:sym typeface="Impact"/>
              </a:rPr>
              <a:t>】</a:t>
            </a:r>
            <a:endParaRPr sz="1380" b="1" kern="0">
              <a:solidFill>
                <a:srgbClr val="000000"/>
              </a:solidFill>
              <a:latin typeface="Impact"/>
              <a:ea typeface="Impact"/>
              <a:cs typeface="Impact"/>
              <a:sym typeface="Impact"/>
            </a:endParaRPr>
          </a:p>
          <a:p>
            <a:pPr algn="ctr" defTabSz="841522">
              <a:buClr>
                <a:srgbClr val="000000"/>
              </a:buClr>
            </a:pPr>
            <a:r>
              <a:rPr lang="ja-JP" altLang="en-US" sz="1731" b="1" kern="0">
                <a:solidFill>
                  <a:srgbClr val="000000"/>
                </a:solidFill>
                <a:latin typeface="Impact"/>
                <a:ea typeface="Impact"/>
                <a:cs typeface="Impact"/>
                <a:sym typeface="Impact"/>
              </a:rPr>
              <a:t>１８</a:t>
            </a:r>
            <a:r>
              <a:rPr lang="ja-JP" altLang="en-US" sz="1380" b="1" kern="0">
                <a:solidFill>
                  <a:srgbClr val="000000"/>
                </a:solidFill>
                <a:latin typeface="Impact"/>
                <a:ea typeface="Impact"/>
                <a:cs typeface="Impact"/>
                <a:sym typeface="Impact"/>
              </a:rPr>
              <a:t>時</a:t>
            </a:r>
            <a:r>
              <a:rPr lang="en-US" altLang="ja-JP" sz="1731" b="1" kern="0">
                <a:solidFill>
                  <a:srgbClr val="000000"/>
                </a:solidFill>
                <a:latin typeface="Impact"/>
                <a:ea typeface="Impact"/>
                <a:cs typeface="Impact"/>
                <a:sym typeface="Impact"/>
              </a:rPr>
              <a:t>〜</a:t>
            </a:r>
            <a:r>
              <a:rPr lang="ja-JP" altLang="en-US" sz="1731" b="1" kern="0">
                <a:solidFill>
                  <a:srgbClr val="000000"/>
                </a:solidFill>
                <a:latin typeface="Impact"/>
                <a:ea typeface="Impact"/>
                <a:cs typeface="Impact"/>
                <a:sym typeface="Impact"/>
              </a:rPr>
              <a:t>２１</a:t>
            </a:r>
            <a:r>
              <a:rPr lang="ja-JP" altLang="en-US" sz="1380" b="1" kern="0">
                <a:solidFill>
                  <a:srgbClr val="000000"/>
                </a:solidFill>
                <a:latin typeface="Impact"/>
                <a:ea typeface="Impact"/>
                <a:cs typeface="Impact"/>
                <a:sym typeface="Impact"/>
              </a:rPr>
              <a:t>時</a:t>
            </a:r>
            <a:endParaRPr sz="1731" b="1" kern="0">
              <a:solidFill>
                <a:srgbClr val="000000"/>
              </a:solidFill>
              <a:latin typeface="Impact"/>
              <a:ea typeface="Impact"/>
              <a:cs typeface="Impact"/>
              <a:sym typeface="Impact"/>
            </a:endParaRPr>
          </a:p>
          <a:p>
            <a:pPr algn="ctr" defTabSz="841522">
              <a:buClr>
                <a:srgbClr val="000000"/>
              </a:buClr>
            </a:pPr>
            <a:r>
              <a:rPr lang="ja-JP" altLang="en-US" sz="1871" b="1" kern="0">
                <a:solidFill>
                  <a:srgbClr val="FF0000"/>
                </a:solidFill>
                <a:latin typeface="Arial"/>
                <a:cs typeface="Arial"/>
                <a:sym typeface="Arial"/>
              </a:rPr>
              <a:t>ほたると</a:t>
            </a:r>
            <a:endParaRPr sz="1871" b="1" kern="0">
              <a:solidFill>
                <a:srgbClr val="FF0000"/>
              </a:solidFill>
              <a:latin typeface="Arial"/>
              <a:cs typeface="Arial"/>
              <a:sym typeface="Arial"/>
            </a:endParaRPr>
          </a:p>
          <a:p>
            <a:pPr algn="ctr" defTabSz="841522">
              <a:buClr>
                <a:srgbClr val="000000"/>
              </a:buClr>
            </a:pPr>
            <a:r>
              <a:rPr lang="ja-JP" altLang="en-US" sz="1871" b="1" kern="0">
                <a:solidFill>
                  <a:srgbClr val="FF0000"/>
                </a:solidFill>
                <a:latin typeface="Arial"/>
                <a:cs typeface="Arial"/>
                <a:sym typeface="Arial"/>
              </a:rPr>
              <a:t>友だちになろう</a:t>
            </a:r>
            <a:endParaRPr sz="1871" b="1" kern="0">
              <a:solidFill>
                <a:srgbClr val="FF0000"/>
              </a:solidFill>
              <a:latin typeface="Arial"/>
              <a:cs typeface="Arial"/>
              <a:sym typeface="Arial"/>
            </a:endParaRPr>
          </a:p>
        </p:txBody>
      </p:sp>
      <p:sp>
        <p:nvSpPr>
          <p:cNvPr id="75" name="Google Shape;75;p13"/>
          <p:cNvSpPr txBox="1"/>
          <p:nvPr/>
        </p:nvSpPr>
        <p:spPr>
          <a:xfrm>
            <a:off x="-164966" y="6374688"/>
            <a:ext cx="2650533" cy="1281643"/>
          </a:xfrm>
          <a:prstGeom prst="rect">
            <a:avLst/>
          </a:prstGeom>
          <a:noFill/>
          <a:ln>
            <a:noFill/>
          </a:ln>
        </p:spPr>
        <p:txBody>
          <a:bodyPr spcFirstLastPara="1" wrap="square" lIns="98935" tIns="98935" rIns="98935" bIns="98935" anchor="t" anchorCtr="0">
            <a:noAutofit/>
          </a:bodyPr>
          <a:lstStyle/>
          <a:p>
            <a:pPr algn="ctr" defTabSz="841522">
              <a:buClr>
                <a:srgbClr val="000000"/>
              </a:buClr>
            </a:pPr>
            <a:r>
              <a:rPr lang="ja-JP" altLang="en-US" sz="1380" b="1" kern="0" dirty="0">
                <a:solidFill>
                  <a:srgbClr val="000000"/>
                </a:solidFill>
                <a:latin typeface="Impact"/>
                <a:ea typeface="Impact"/>
                <a:cs typeface="Impact"/>
                <a:sym typeface="Impact"/>
              </a:rPr>
              <a:t>第</a:t>
            </a:r>
            <a:r>
              <a:rPr lang="ja-JP" altLang="en-US" sz="1731" b="1" kern="0" dirty="0">
                <a:solidFill>
                  <a:srgbClr val="000000"/>
                </a:solidFill>
                <a:latin typeface="Impact"/>
                <a:ea typeface="Impact"/>
                <a:cs typeface="Impact"/>
                <a:sym typeface="Impact"/>
              </a:rPr>
              <a:t> </a:t>
            </a:r>
            <a:r>
              <a:rPr lang="en-US" altLang="ja-JP" sz="1731" b="1" kern="0" dirty="0">
                <a:solidFill>
                  <a:srgbClr val="000000"/>
                </a:solidFill>
                <a:latin typeface="Impact"/>
                <a:ea typeface="Impact"/>
                <a:cs typeface="Impact"/>
                <a:sym typeface="Impact"/>
              </a:rPr>
              <a:t>4 </a:t>
            </a:r>
            <a:r>
              <a:rPr lang="ja-JP" altLang="en-US" sz="1380" b="1" kern="0" dirty="0">
                <a:solidFill>
                  <a:srgbClr val="000000"/>
                </a:solidFill>
                <a:latin typeface="Impact"/>
                <a:ea typeface="Impact"/>
                <a:cs typeface="Impact"/>
                <a:sym typeface="Impact"/>
              </a:rPr>
              <a:t>回</a:t>
            </a:r>
            <a:endParaRPr sz="1380" b="1" kern="0" dirty="0">
              <a:solidFill>
                <a:srgbClr val="000000"/>
              </a:solidFill>
              <a:latin typeface="Impact"/>
              <a:ea typeface="Impact"/>
              <a:cs typeface="Impact"/>
              <a:sym typeface="Impact"/>
            </a:endParaRPr>
          </a:p>
          <a:p>
            <a:pPr algn="ctr" defTabSz="841522">
              <a:buClr>
                <a:srgbClr val="000000"/>
              </a:buClr>
            </a:pPr>
            <a:r>
              <a:rPr lang="ja-JP" altLang="en-US" sz="1731" b="1" kern="0" dirty="0">
                <a:solidFill>
                  <a:srgbClr val="000000"/>
                </a:solidFill>
                <a:latin typeface="Impact"/>
                <a:ea typeface="Impact"/>
                <a:cs typeface="Impact"/>
                <a:sym typeface="Impact"/>
              </a:rPr>
              <a:t>１２</a:t>
            </a:r>
            <a:r>
              <a:rPr lang="en-US" altLang="ja-JP" sz="1731" b="1" kern="0" dirty="0">
                <a:solidFill>
                  <a:srgbClr val="000000"/>
                </a:solidFill>
                <a:latin typeface="Impact"/>
                <a:ea typeface="Impact"/>
                <a:cs typeface="Impact"/>
                <a:sym typeface="Impact"/>
              </a:rPr>
              <a:t>/</a:t>
            </a:r>
            <a:r>
              <a:rPr lang="ja-JP" altLang="en-US" sz="1731" b="1" kern="0" dirty="0">
                <a:solidFill>
                  <a:srgbClr val="000000"/>
                </a:solidFill>
                <a:latin typeface="Impact"/>
                <a:ea typeface="Impact"/>
                <a:cs typeface="Impact"/>
                <a:sym typeface="Impact"/>
              </a:rPr>
              <a:t>５</a:t>
            </a:r>
            <a:r>
              <a:rPr lang="en-US" altLang="ja-JP" sz="1380" b="1" kern="0" dirty="0">
                <a:solidFill>
                  <a:srgbClr val="000000"/>
                </a:solidFill>
                <a:latin typeface="Impact"/>
                <a:ea typeface="Impact"/>
                <a:cs typeface="Impact"/>
                <a:sym typeface="Impact"/>
              </a:rPr>
              <a:t>【</a:t>
            </a:r>
            <a:r>
              <a:rPr lang="ja-JP" altLang="en-US" sz="1731" b="1" kern="0" dirty="0">
                <a:solidFill>
                  <a:srgbClr val="000000"/>
                </a:solidFill>
                <a:latin typeface="Impact"/>
                <a:ea typeface="Impact"/>
                <a:cs typeface="Impact"/>
                <a:sym typeface="Impact"/>
              </a:rPr>
              <a:t>土</a:t>
            </a:r>
            <a:r>
              <a:rPr lang="en-US" altLang="ja-JP" sz="1380" b="1" kern="0" dirty="0">
                <a:solidFill>
                  <a:srgbClr val="000000"/>
                </a:solidFill>
                <a:latin typeface="Impact"/>
                <a:ea typeface="Impact"/>
                <a:cs typeface="Impact"/>
                <a:sym typeface="Impact"/>
              </a:rPr>
              <a:t>】</a:t>
            </a:r>
            <a:endParaRPr sz="1380" b="1" kern="0" dirty="0">
              <a:solidFill>
                <a:srgbClr val="000000"/>
              </a:solidFill>
              <a:latin typeface="Impact"/>
              <a:ea typeface="Impact"/>
              <a:cs typeface="Impact"/>
              <a:sym typeface="Impact"/>
            </a:endParaRPr>
          </a:p>
          <a:p>
            <a:pPr algn="ctr" defTabSz="841522">
              <a:buClr>
                <a:srgbClr val="000000"/>
              </a:buClr>
            </a:pPr>
            <a:r>
              <a:rPr lang="ja-JP" altLang="en-US" sz="1731" b="1" kern="0" dirty="0">
                <a:solidFill>
                  <a:srgbClr val="000000"/>
                </a:solidFill>
                <a:latin typeface="Impact"/>
                <a:ea typeface="Impact"/>
                <a:cs typeface="Impact"/>
                <a:sym typeface="Impact"/>
              </a:rPr>
              <a:t>１０</a:t>
            </a:r>
            <a:r>
              <a:rPr lang="ja-JP" altLang="en-US" sz="1380" b="1" kern="0" dirty="0">
                <a:solidFill>
                  <a:srgbClr val="000000"/>
                </a:solidFill>
                <a:latin typeface="Impact"/>
                <a:ea typeface="Impact"/>
                <a:cs typeface="Impact"/>
                <a:sym typeface="Impact"/>
              </a:rPr>
              <a:t>時</a:t>
            </a:r>
            <a:r>
              <a:rPr lang="en-US" altLang="ja-JP" sz="1731" b="1" kern="0" dirty="0">
                <a:solidFill>
                  <a:srgbClr val="000000"/>
                </a:solidFill>
                <a:latin typeface="Impact"/>
                <a:ea typeface="Impact"/>
                <a:cs typeface="Impact"/>
                <a:sym typeface="Impact"/>
              </a:rPr>
              <a:t>〜</a:t>
            </a:r>
            <a:r>
              <a:rPr lang="ja-JP" altLang="en-US" sz="1731" b="1" kern="0" dirty="0">
                <a:solidFill>
                  <a:srgbClr val="000000"/>
                </a:solidFill>
                <a:latin typeface="Impact"/>
                <a:ea typeface="Impact"/>
                <a:cs typeface="Impact"/>
                <a:sym typeface="Impact"/>
              </a:rPr>
              <a:t>１５</a:t>
            </a:r>
            <a:r>
              <a:rPr lang="ja-JP" altLang="en-US" sz="1380" b="1" kern="0" dirty="0">
                <a:solidFill>
                  <a:srgbClr val="000000"/>
                </a:solidFill>
                <a:latin typeface="Impact"/>
                <a:ea typeface="Impact"/>
                <a:cs typeface="Impact"/>
                <a:sym typeface="Impact"/>
              </a:rPr>
              <a:t>時</a:t>
            </a:r>
            <a:endParaRPr sz="1380" b="1" kern="0" dirty="0">
              <a:solidFill>
                <a:srgbClr val="000000"/>
              </a:solidFill>
              <a:latin typeface="Impact"/>
              <a:ea typeface="Impact"/>
              <a:cs typeface="Impact"/>
              <a:sym typeface="Impact"/>
            </a:endParaRPr>
          </a:p>
          <a:p>
            <a:pPr algn="ctr" defTabSz="841522">
              <a:buClr>
                <a:srgbClr val="000000"/>
              </a:buClr>
            </a:pPr>
            <a:r>
              <a:rPr lang="ja-JP" altLang="en-US" sz="1871" b="1" kern="0" dirty="0">
                <a:solidFill>
                  <a:srgbClr val="FF0000"/>
                </a:solidFill>
                <a:latin typeface="Arial"/>
                <a:cs typeface="Arial"/>
                <a:sym typeface="Arial"/>
              </a:rPr>
              <a:t>キャンプ薪を作ろう</a:t>
            </a:r>
            <a:endParaRPr sz="1871" b="1" kern="0" dirty="0">
              <a:solidFill>
                <a:srgbClr val="FF0000"/>
              </a:solidFill>
              <a:latin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434401810"/>
              </p:ext>
            </p:extLst>
          </p:nvPr>
        </p:nvGraphicFramePr>
        <p:xfrm>
          <a:off x="374574" y="1274822"/>
          <a:ext cx="6191480" cy="4595267"/>
        </p:xfrm>
        <a:graphic>
          <a:graphicData uri="http://schemas.openxmlformats.org/drawingml/2006/table">
            <a:tbl>
              <a:tblPr firstRow="1" firstCol="1" bandRow="1"/>
              <a:tblGrid>
                <a:gridCol w="662955">
                  <a:extLst>
                    <a:ext uri="{9D8B030D-6E8A-4147-A177-3AD203B41FA5}">
                      <a16:colId xmlns:a16="http://schemas.microsoft.com/office/drawing/2014/main" val="20000"/>
                    </a:ext>
                  </a:extLst>
                </a:gridCol>
                <a:gridCol w="377526">
                  <a:extLst>
                    <a:ext uri="{9D8B030D-6E8A-4147-A177-3AD203B41FA5}">
                      <a16:colId xmlns:a16="http://schemas.microsoft.com/office/drawing/2014/main" val="20001"/>
                    </a:ext>
                  </a:extLst>
                </a:gridCol>
                <a:gridCol w="619623">
                  <a:extLst>
                    <a:ext uri="{9D8B030D-6E8A-4147-A177-3AD203B41FA5}">
                      <a16:colId xmlns:a16="http://schemas.microsoft.com/office/drawing/2014/main" val="20002"/>
                    </a:ext>
                  </a:extLst>
                </a:gridCol>
                <a:gridCol w="1250350">
                  <a:extLst>
                    <a:ext uri="{9D8B030D-6E8A-4147-A177-3AD203B41FA5}">
                      <a16:colId xmlns:a16="http://schemas.microsoft.com/office/drawing/2014/main" val="20003"/>
                    </a:ext>
                  </a:extLst>
                </a:gridCol>
                <a:gridCol w="537964">
                  <a:extLst>
                    <a:ext uri="{9D8B030D-6E8A-4147-A177-3AD203B41FA5}">
                      <a16:colId xmlns:a16="http://schemas.microsoft.com/office/drawing/2014/main" val="20004"/>
                    </a:ext>
                  </a:extLst>
                </a:gridCol>
                <a:gridCol w="459246">
                  <a:extLst>
                    <a:ext uri="{9D8B030D-6E8A-4147-A177-3AD203B41FA5}">
                      <a16:colId xmlns:a16="http://schemas.microsoft.com/office/drawing/2014/main" val="20005"/>
                    </a:ext>
                  </a:extLst>
                </a:gridCol>
                <a:gridCol w="889096">
                  <a:extLst>
                    <a:ext uri="{9D8B030D-6E8A-4147-A177-3AD203B41FA5}">
                      <a16:colId xmlns:a16="http://schemas.microsoft.com/office/drawing/2014/main" val="20006"/>
                    </a:ext>
                  </a:extLst>
                </a:gridCol>
                <a:gridCol w="495829">
                  <a:extLst>
                    <a:ext uri="{9D8B030D-6E8A-4147-A177-3AD203B41FA5}">
                      <a16:colId xmlns:a16="http://schemas.microsoft.com/office/drawing/2014/main" val="20007"/>
                    </a:ext>
                  </a:extLst>
                </a:gridCol>
                <a:gridCol w="898891">
                  <a:extLst>
                    <a:ext uri="{9D8B030D-6E8A-4147-A177-3AD203B41FA5}">
                      <a16:colId xmlns:a16="http://schemas.microsoft.com/office/drawing/2014/main" val="20008"/>
                    </a:ext>
                  </a:extLst>
                </a:gridCol>
              </a:tblGrid>
              <a:tr h="300118">
                <a:tc gridSpan="9">
                  <a:txBody>
                    <a:bodyPr/>
                    <a:lstStyle/>
                    <a:p>
                      <a:pPr algn="ctr">
                        <a:lnSpc>
                          <a:spcPts val="1800"/>
                        </a:lnSpc>
                        <a:spcAft>
                          <a:spcPts val="0"/>
                        </a:spcAft>
                      </a:pPr>
                      <a:r>
                        <a:rPr lang="ja-JP" sz="1100" kern="100" dirty="0">
                          <a:effectLst/>
                          <a:latin typeface="Century" panose="02040604050505020304" pitchFamily="18" charset="0"/>
                          <a:ea typeface="Meiryo UI" panose="020B0604030504040204" pitchFamily="50" charset="-128"/>
                          <a:cs typeface="Times New Roman" panose="02020603050405020304" pitchFamily="18" charset="0"/>
                        </a:rPr>
                        <a:t>令和</a:t>
                      </a:r>
                      <a:r>
                        <a:rPr lang="ja-JP" altLang="en-US" sz="1100" kern="100" dirty="0">
                          <a:effectLst/>
                          <a:latin typeface="Century" panose="02040604050505020304" pitchFamily="18" charset="0"/>
                          <a:ea typeface="Meiryo UI" panose="020B0604030504040204" pitchFamily="50" charset="-128"/>
                          <a:cs typeface="Times New Roman" panose="02020603050405020304" pitchFamily="18" charset="0"/>
                        </a:rPr>
                        <a:t>８</a:t>
                      </a:r>
                      <a:r>
                        <a:rPr lang="ja-JP" sz="1100" kern="100" dirty="0">
                          <a:effectLst/>
                          <a:latin typeface="Century" panose="02040604050505020304" pitchFamily="18" charset="0"/>
                          <a:ea typeface="Meiryo UI" panose="020B0604030504040204" pitchFamily="50" charset="-128"/>
                          <a:cs typeface="Times New Roman" panose="02020603050405020304" pitchFamily="18" charset="0"/>
                        </a:rPr>
                        <a:t>年度 志津里山自然学校　参加申込書</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573" marR="47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542451">
                <a:tc rowSpan="2" gridSpan="2">
                  <a:txBody>
                    <a:bodyPr/>
                    <a:lstStyle/>
                    <a:p>
                      <a:pPr algn="ctr">
                        <a:lnSpc>
                          <a:spcPts val="1800"/>
                        </a:lnSpc>
                        <a:spcAft>
                          <a:spcPts val="0"/>
                        </a:spcAft>
                      </a:pPr>
                      <a:r>
                        <a:rPr lang="ja-JP" sz="1000" kern="100" dirty="0">
                          <a:effectLst/>
                          <a:latin typeface="Century" panose="02040604050505020304" pitchFamily="18" charset="0"/>
                          <a:ea typeface="Meiryo UI" panose="020B0604030504040204" pitchFamily="50" charset="-128"/>
                          <a:cs typeface="Times New Roman" panose="02020603050405020304" pitchFamily="18" charset="0"/>
                        </a:rPr>
                        <a:t>参加</a:t>
                      </a:r>
                      <a:endParaRPr lang="ja-JP" altLang="en-US" sz="1000" kern="100" dirty="0">
                        <a:effectLst/>
                        <a:latin typeface="Century" panose="02040604050505020304" pitchFamily="18" charset="0"/>
                        <a:ea typeface="Meiryo UI" panose="020B0604030504040204" pitchFamily="50" charset="-128"/>
                        <a:cs typeface="Times New Roman" panose="02020603050405020304" pitchFamily="18" charset="0"/>
                      </a:endParaRPr>
                    </a:p>
                    <a:p>
                      <a:pPr algn="ctr">
                        <a:lnSpc>
                          <a:spcPts val="1800"/>
                        </a:lnSpc>
                        <a:spcAft>
                          <a:spcPts val="0"/>
                        </a:spcAft>
                      </a:pPr>
                      <a:r>
                        <a:rPr lang="ja-JP" sz="1000" kern="100" dirty="0">
                          <a:effectLst/>
                          <a:latin typeface="Century" panose="02040604050505020304" pitchFamily="18" charset="0"/>
                          <a:ea typeface="Meiryo UI" panose="020B0604030504040204" pitchFamily="50" charset="-128"/>
                          <a:cs typeface="Times New Roman" panose="02020603050405020304" pitchFamily="18" charset="0"/>
                        </a:rPr>
                        <a:t>保護者名</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573" marR="47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gridSpan="2">
                  <a:txBody>
                    <a:bodyPr/>
                    <a:lstStyle/>
                    <a:p>
                      <a:pPr algn="just">
                        <a:lnSpc>
                          <a:spcPts val="1400"/>
                        </a:lnSpc>
                        <a:spcAft>
                          <a:spcPts val="0"/>
                        </a:spcAft>
                      </a:pPr>
                      <a:r>
                        <a:rPr lang="ja-JP" sz="700" kern="100" dirty="0">
                          <a:effectLst/>
                          <a:latin typeface="Century" panose="02040604050505020304" pitchFamily="18" charset="0"/>
                          <a:ea typeface="Meiryo UI" panose="020B0604030504040204" pitchFamily="50" charset="-128"/>
                          <a:cs typeface="Times New Roman" panose="02020603050405020304" pitchFamily="18" charset="0"/>
                        </a:rPr>
                        <a:t>フリガナ</a:t>
                      </a:r>
                      <a:endParaRPr lang="ja-JP" sz="7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400"/>
                        </a:lnSpc>
                        <a:spcAft>
                          <a:spcPts val="0"/>
                        </a:spcAft>
                      </a:pPr>
                      <a:r>
                        <a:rPr lang="ja-JP" sz="900" kern="100" dirty="0">
                          <a:effectLst/>
                          <a:latin typeface="Century" panose="02040604050505020304" pitchFamily="18" charset="0"/>
                          <a:ea typeface="Meiryo UI" panose="020B0604030504040204" pitchFamily="50" charset="-128"/>
                          <a:cs typeface="Times New Roman" panose="02020603050405020304" pitchFamily="18" charset="0"/>
                        </a:rPr>
                        <a:t>氏</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573" marR="47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just">
                        <a:lnSpc>
                          <a:spcPts val="1400"/>
                        </a:lnSpc>
                        <a:spcAft>
                          <a:spcPts val="0"/>
                        </a:spcAft>
                      </a:pPr>
                      <a:r>
                        <a:rPr lang="ja-JP" sz="700" kern="100" dirty="0">
                          <a:effectLst/>
                          <a:latin typeface="Century" panose="02040604050505020304" pitchFamily="18" charset="0"/>
                          <a:ea typeface="Meiryo UI" panose="020B0604030504040204" pitchFamily="50" charset="-128"/>
                          <a:cs typeface="Times New Roman" panose="02020603050405020304" pitchFamily="18" charset="0"/>
                        </a:rPr>
                        <a:t>フリガナ</a:t>
                      </a:r>
                      <a:endParaRPr lang="ja-JP" sz="7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400"/>
                        </a:lnSpc>
                        <a:spcAft>
                          <a:spcPts val="0"/>
                        </a:spcAft>
                      </a:pPr>
                      <a:r>
                        <a:rPr lang="ja-JP" sz="900" kern="100" dirty="0">
                          <a:effectLst/>
                          <a:latin typeface="Century" panose="02040604050505020304" pitchFamily="18" charset="0"/>
                          <a:ea typeface="Meiryo UI" panose="020B0604030504040204" pitchFamily="50" charset="-128"/>
                          <a:cs typeface="Times New Roman" panose="02020603050405020304" pitchFamily="18" charset="0"/>
                        </a:rPr>
                        <a:t>名</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573" marR="47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a:lnSpc>
                          <a:spcPts val="1800"/>
                        </a:lnSpc>
                        <a:spcAft>
                          <a:spcPts val="0"/>
                        </a:spcAft>
                      </a:pPr>
                      <a:r>
                        <a:rPr lang="ja-JP" sz="900" kern="100" dirty="0">
                          <a:effectLst/>
                          <a:latin typeface="Century" panose="02040604050505020304" pitchFamily="18" charset="0"/>
                          <a:ea typeface="Meiryo UI" panose="020B0604030504040204" pitchFamily="50" charset="-128"/>
                          <a:cs typeface="Times New Roman" panose="02020603050405020304" pitchFamily="18" charset="0"/>
                        </a:rPr>
                        <a:t>年齢</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6658" marR="26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800"/>
                        </a:lnSpc>
                        <a:spcAft>
                          <a:spcPts val="0"/>
                        </a:spcAft>
                      </a:pPr>
                      <a:r>
                        <a:rPr lang="ja-JP" sz="900" kern="100" dirty="0">
                          <a:effectLst/>
                          <a:latin typeface="Century" panose="02040604050505020304" pitchFamily="18" charset="0"/>
                          <a:ea typeface="Meiryo UI" panose="020B0604030504040204" pitchFamily="50" charset="-128"/>
                          <a:cs typeface="Times New Roman" panose="02020603050405020304" pitchFamily="18" charset="0"/>
                        </a:rPr>
                        <a:t>歳</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573" marR="47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42451">
                <a:tc gridSpan="2" vMerge="1">
                  <a:txBody>
                    <a:bodyPr/>
                    <a:lstStyle/>
                    <a:p>
                      <a:endParaRPr kumimoji="1" lang="ja-JP" altLang="en-US"/>
                    </a:p>
                  </a:txBody>
                  <a:tcPr/>
                </a:tc>
                <a:tc hMerge="1" vMerge="1">
                  <a:txBody>
                    <a:bodyPr/>
                    <a:lstStyle/>
                    <a:p>
                      <a:endParaRPr kumimoji="1" lang="ja-JP" altLang="en-US"/>
                    </a:p>
                  </a:txBody>
                  <a:tcPr/>
                </a:tc>
                <a:tc gridSpan="2">
                  <a:txBody>
                    <a:bodyPr/>
                    <a:lstStyle/>
                    <a:p>
                      <a:pPr algn="just">
                        <a:lnSpc>
                          <a:spcPts val="1400"/>
                        </a:lnSpc>
                        <a:spcAft>
                          <a:spcPts val="0"/>
                        </a:spcAft>
                      </a:pPr>
                      <a:r>
                        <a:rPr lang="ja-JP" sz="700" kern="100" dirty="0">
                          <a:effectLst/>
                          <a:latin typeface="Century" panose="02040604050505020304" pitchFamily="18" charset="0"/>
                          <a:ea typeface="Meiryo UI" panose="020B0604030504040204" pitchFamily="50" charset="-128"/>
                          <a:cs typeface="Times New Roman" panose="02020603050405020304" pitchFamily="18" charset="0"/>
                        </a:rPr>
                        <a:t>フリガナ</a:t>
                      </a:r>
                      <a:endParaRPr lang="ja-JP" sz="7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400"/>
                        </a:lnSpc>
                        <a:spcAft>
                          <a:spcPts val="0"/>
                        </a:spcAft>
                      </a:pPr>
                      <a:r>
                        <a:rPr lang="ja-JP" sz="900" kern="100" dirty="0">
                          <a:effectLst/>
                          <a:latin typeface="Century" panose="02040604050505020304" pitchFamily="18" charset="0"/>
                          <a:ea typeface="Meiryo UI" panose="020B0604030504040204" pitchFamily="50" charset="-128"/>
                          <a:cs typeface="Times New Roman" panose="02020603050405020304" pitchFamily="18" charset="0"/>
                        </a:rPr>
                        <a:t>氏</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573" marR="47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just">
                        <a:lnSpc>
                          <a:spcPts val="1400"/>
                        </a:lnSpc>
                        <a:spcAft>
                          <a:spcPts val="0"/>
                        </a:spcAft>
                      </a:pPr>
                      <a:r>
                        <a:rPr lang="ja-JP" sz="700" kern="100" dirty="0">
                          <a:effectLst/>
                          <a:latin typeface="Century" panose="02040604050505020304" pitchFamily="18" charset="0"/>
                          <a:ea typeface="Meiryo UI" panose="020B0604030504040204" pitchFamily="50" charset="-128"/>
                          <a:cs typeface="Times New Roman" panose="02020603050405020304" pitchFamily="18" charset="0"/>
                        </a:rPr>
                        <a:t>フリガナ</a:t>
                      </a:r>
                      <a:endParaRPr lang="ja-JP" sz="7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400"/>
                        </a:lnSpc>
                        <a:spcAft>
                          <a:spcPts val="0"/>
                        </a:spcAft>
                      </a:pPr>
                      <a:r>
                        <a:rPr lang="ja-JP" sz="900" kern="100" dirty="0">
                          <a:effectLst/>
                          <a:latin typeface="Century" panose="02040604050505020304" pitchFamily="18" charset="0"/>
                          <a:ea typeface="Meiryo UI" panose="020B0604030504040204" pitchFamily="50" charset="-128"/>
                          <a:cs typeface="Times New Roman" panose="02020603050405020304" pitchFamily="18" charset="0"/>
                        </a:rPr>
                        <a:t>名</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573" marR="47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a:lnSpc>
                          <a:spcPts val="1800"/>
                        </a:lnSpc>
                        <a:spcAft>
                          <a:spcPts val="0"/>
                        </a:spcAft>
                      </a:pPr>
                      <a:r>
                        <a:rPr lang="ja-JP" sz="900" kern="100" dirty="0">
                          <a:effectLst/>
                          <a:latin typeface="Century" panose="02040604050505020304" pitchFamily="18" charset="0"/>
                          <a:ea typeface="Meiryo UI" panose="020B0604030504040204" pitchFamily="50" charset="-128"/>
                          <a:cs typeface="Times New Roman" panose="02020603050405020304" pitchFamily="18" charset="0"/>
                        </a:rPr>
                        <a:t>年齢</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6658" marR="26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800"/>
                        </a:lnSpc>
                        <a:spcAft>
                          <a:spcPts val="0"/>
                        </a:spcAft>
                      </a:pPr>
                      <a:r>
                        <a:rPr lang="ja-JP" sz="900" kern="100" dirty="0">
                          <a:effectLst/>
                          <a:latin typeface="Century" panose="02040604050505020304" pitchFamily="18" charset="0"/>
                          <a:ea typeface="Meiryo UI" panose="020B0604030504040204" pitchFamily="50" charset="-128"/>
                          <a:cs typeface="Times New Roman" panose="02020603050405020304" pitchFamily="18" charset="0"/>
                        </a:rPr>
                        <a:t>歳</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573" marR="47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42451">
                <a:tc rowSpan="3">
                  <a:txBody>
                    <a:bodyPr/>
                    <a:lstStyle/>
                    <a:p>
                      <a:pPr marL="71755" algn="ctr">
                        <a:lnSpc>
                          <a:spcPts val="1800"/>
                        </a:lnSpc>
                        <a:spcAft>
                          <a:spcPts val="0"/>
                        </a:spcAft>
                      </a:pPr>
                      <a:r>
                        <a:rPr lang="ja-JP" sz="1000" kern="100" dirty="0">
                          <a:effectLst/>
                          <a:latin typeface="Century" panose="02040604050505020304" pitchFamily="18" charset="0"/>
                          <a:ea typeface="Meiryo UI" panose="020B0604030504040204" pitchFamily="50" charset="-128"/>
                          <a:cs typeface="Times New Roman" panose="02020603050405020304" pitchFamily="18" charset="0"/>
                        </a:rPr>
                        <a:t>お子様</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573" marR="47573"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800"/>
                        </a:lnSpc>
                        <a:spcAft>
                          <a:spcPts val="0"/>
                        </a:spcAft>
                      </a:pPr>
                      <a:r>
                        <a:rPr lang="ja-JP" sz="900" kern="100" dirty="0">
                          <a:effectLst/>
                          <a:latin typeface="Century" panose="02040604050505020304" pitchFamily="18" charset="0"/>
                          <a:ea typeface="Meiryo UI" panose="020B0604030504040204" pitchFamily="50" charset="-128"/>
                          <a:cs typeface="Times New Roman" panose="02020603050405020304" pitchFamily="18" charset="0"/>
                        </a:rPr>
                        <a:t>参加</a:t>
                      </a:r>
                      <a:endParaRPr lang="ja-JP" altLang="en-US" sz="900" kern="100" dirty="0">
                        <a:effectLst/>
                        <a:latin typeface="Century" panose="02040604050505020304" pitchFamily="18" charset="0"/>
                        <a:ea typeface="Meiryo UI" panose="020B0604030504040204" pitchFamily="50" charset="-128"/>
                        <a:cs typeface="Times New Roman" panose="02020603050405020304" pitchFamily="18" charset="0"/>
                      </a:endParaRPr>
                    </a:p>
                    <a:p>
                      <a:pPr algn="ctr">
                        <a:lnSpc>
                          <a:spcPts val="1800"/>
                        </a:lnSpc>
                        <a:spcAft>
                          <a:spcPts val="0"/>
                        </a:spcAft>
                      </a:pPr>
                      <a:r>
                        <a:rPr lang="ja-JP" sz="900" kern="100" dirty="0">
                          <a:effectLst/>
                          <a:latin typeface="Century" panose="02040604050505020304" pitchFamily="18" charset="0"/>
                          <a:ea typeface="Meiryo UI" panose="020B0604030504040204" pitchFamily="50" charset="-128"/>
                          <a:cs typeface="Times New Roman" panose="02020603050405020304" pitchFamily="18" charset="0"/>
                        </a:rPr>
                        <a:t>児童名①</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573" marR="47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just">
                        <a:lnSpc>
                          <a:spcPts val="1400"/>
                        </a:lnSpc>
                        <a:spcAft>
                          <a:spcPts val="0"/>
                        </a:spcAft>
                      </a:pPr>
                      <a:r>
                        <a:rPr lang="ja-JP" sz="700" kern="100" dirty="0">
                          <a:effectLst/>
                          <a:latin typeface="Century" panose="02040604050505020304" pitchFamily="18" charset="0"/>
                          <a:ea typeface="Meiryo UI" panose="020B0604030504040204" pitchFamily="50" charset="-128"/>
                          <a:cs typeface="Times New Roman" panose="02020603050405020304" pitchFamily="18" charset="0"/>
                        </a:rPr>
                        <a:t>フリガナ</a:t>
                      </a:r>
                      <a:endParaRPr lang="ja-JP" sz="7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400"/>
                        </a:lnSpc>
                        <a:spcAft>
                          <a:spcPts val="0"/>
                        </a:spcAft>
                      </a:pPr>
                      <a:r>
                        <a:rPr lang="ja-JP" sz="900" kern="100" dirty="0">
                          <a:effectLst/>
                          <a:latin typeface="Century" panose="02040604050505020304" pitchFamily="18" charset="0"/>
                          <a:ea typeface="Meiryo UI" panose="020B0604030504040204" pitchFamily="50" charset="-128"/>
                          <a:cs typeface="Times New Roman" panose="02020603050405020304" pitchFamily="18" charset="0"/>
                        </a:rPr>
                        <a:t>名</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573" marR="47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a:lnSpc>
                          <a:spcPts val="1800"/>
                        </a:lnSpc>
                        <a:spcAft>
                          <a:spcPts val="0"/>
                        </a:spcAft>
                      </a:pPr>
                      <a:r>
                        <a:rPr lang="ja-JP" sz="900" kern="100" dirty="0">
                          <a:effectLst/>
                          <a:latin typeface="Century" panose="02040604050505020304" pitchFamily="18" charset="0"/>
                          <a:ea typeface="Meiryo UI" panose="020B0604030504040204" pitchFamily="50" charset="-128"/>
                          <a:cs typeface="Times New Roman" panose="02020603050405020304" pitchFamily="18" charset="0"/>
                        </a:rPr>
                        <a:t>学年</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6658" marR="26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en-US" sz="900" kern="100" dirty="0">
                          <a:effectLst/>
                          <a:latin typeface="Meiryo UI" panose="020B0604030504040204" pitchFamily="50" charset="-128"/>
                          <a:ea typeface="ＭＳ 明朝" panose="02020609040205080304" pitchFamily="17" charset="-128"/>
                          <a:cs typeface="Times New Roman" panose="02020603050405020304" pitchFamily="18" charset="0"/>
                        </a:rPr>
                        <a:t> </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573" marR="47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ja-JP" sz="900" kern="100" dirty="0">
                          <a:effectLst/>
                          <a:latin typeface="Century" panose="02040604050505020304" pitchFamily="18" charset="0"/>
                          <a:ea typeface="Meiryo UI" panose="020B0604030504040204" pitchFamily="50" charset="-128"/>
                          <a:cs typeface="Times New Roman" panose="02020603050405020304" pitchFamily="18" charset="0"/>
                        </a:rPr>
                        <a:t>年齢</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6658" marR="26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800"/>
                        </a:lnSpc>
                        <a:spcAft>
                          <a:spcPts val="0"/>
                        </a:spcAft>
                      </a:pPr>
                      <a:r>
                        <a:rPr lang="ja-JP" sz="900" kern="100" dirty="0">
                          <a:effectLst/>
                          <a:latin typeface="Century" panose="02040604050505020304" pitchFamily="18" charset="0"/>
                          <a:ea typeface="Meiryo UI" panose="020B0604030504040204" pitchFamily="50" charset="-128"/>
                          <a:cs typeface="Times New Roman" panose="02020603050405020304" pitchFamily="18" charset="0"/>
                        </a:rPr>
                        <a:t>歳</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573" marR="47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42451">
                <a:tc vMerge="1">
                  <a:txBody>
                    <a:bodyPr/>
                    <a:lstStyle/>
                    <a:p>
                      <a:endParaRPr kumimoji="1" lang="ja-JP" altLang="en-US"/>
                    </a:p>
                  </a:txBody>
                  <a:tcPr/>
                </a:tc>
                <a:tc gridSpan="2">
                  <a:txBody>
                    <a:bodyPr/>
                    <a:lstStyle/>
                    <a:p>
                      <a:pPr algn="ctr">
                        <a:lnSpc>
                          <a:spcPts val="1800"/>
                        </a:lnSpc>
                        <a:spcAft>
                          <a:spcPts val="0"/>
                        </a:spcAft>
                      </a:pPr>
                      <a:r>
                        <a:rPr lang="ja-JP" sz="900" kern="100" dirty="0">
                          <a:effectLst/>
                          <a:latin typeface="Century" panose="02040604050505020304" pitchFamily="18" charset="0"/>
                          <a:ea typeface="Meiryo UI" panose="020B0604030504040204" pitchFamily="50" charset="-128"/>
                          <a:cs typeface="Times New Roman" panose="02020603050405020304" pitchFamily="18" charset="0"/>
                        </a:rPr>
                        <a:t>参加</a:t>
                      </a:r>
                      <a:endParaRPr lang="ja-JP" altLang="en-US" sz="900" kern="100" dirty="0">
                        <a:effectLst/>
                        <a:latin typeface="Century" panose="02040604050505020304" pitchFamily="18" charset="0"/>
                        <a:ea typeface="Meiryo UI" panose="020B0604030504040204" pitchFamily="50" charset="-128"/>
                        <a:cs typeface="Times New Roman" panose="02020603050405020304" pitchFamily="18" charset="0"/>
                      </a:endParaRPr>
                    </a:p>
                    <a:p>
                      <a:pPr algn="ctr">
                        <a:lnSpc>
                          <a:spcPts val="1800"/>
                        </a:lnSpc>
                        <a:spcAft>
                          <a:spcPts val="0"/>
                        </a:spcAft>
                      </a:pPr>
                      <a:r>
                        <a:rPr lang="ja-JP" sz="900" kern="100" dirty="0">
                          <a:effectLst/>
                          <a:latin typeface="Century" panose="02040604050505020304" pitchFamily="18" charset="0"/>
                          <a:ea typeface="Meiryo UI" panose="020B0604030504040204" pitchFamily="50" charset="-128"/>
                          <a:cs typeface="Times New Roman" panose="02020603050405020304" pitchFamily="18" charset="0"/>
                        </a:rPr>
                        <a:t>児童名②</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573" marR="47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just">
                        <a:lnSpc>
                          <a:spcPts val="1400"/>
                        </a:lnSpc>
                        <a:spcAft>
                          <a:spcPts val="0"/>
                        </a:spcAft>
                      </a:pPr>
                      <a:r>
                        <a:rPr lang="ja-JP" sz="700" kern="100" dirty="0">
                          <a:effectLst/>
                          <a:latin typeface="Century" panose="02040604050505020304" pitchFamily="18" charset="0"/>
                          <a:ea typeface="Meiryo UI" panose="020B0604030504040204" pitchFamily="50" charset="-128"/>
                          <a:cs typeface="Times New Roman" panose="02020603050405020304" pitchFamily="18" charset="0"/>
                        </a:rPr>
                        <a:t>フリガナ</a:t>
                      </a:r>
                      <a:endParaRPr lang="ja-JP" sz="7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400"/>
                        </a:lnSpc>
                        <a:spcAft>
                          <a:spcPts val="0"/>
                        </a:spcAft>
                      </a:pPr>
                      <a:r>
                        <a:rPr lang="ja-JP" sz="900" kern="100" dirty="0">
                          <a:effectLst/>
                          <a:latin typeface="Century" panose="02040604050505020304" pitchFamily="18" charset="0"/>
                          <a:ea typeface="Meiryo UI" panose="020B0604030504040204" pitchFamily="50" charset="-128"/>
                          <a:cs typeface="Times New Roman" panose="02020603050405020304" pitchFamily="18" charset="0"/>
                        </a:rPr>
                        <a:t>名</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573" marR="47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a:lnSpc>
                          <a:spcPts val="1800"/>
                        </a:lnSpc>
                        <a:spcAft>
                          <a:spcPts val="0"/>
                        </a:spcAft>
                      </a:pPr>
                      <a:r>
                        <a:rPr lang="ja-JP" sz="900" kern="100" dirty="0">
                          <a:effectLst/>
                          <a:latin typeface="Century" panose="02040604050505020304" pitchFamily="18" charset="0"/>
                          <a:ea typeface="Meiryo UI" panose="020B0604030504040204" pitchFamily="50" charset="-128"/>
                          <a:cs typeface="Times New Roman" panose="02020603050405020304" pitchFamily="18" charset="0"/>
                        </a:rPr>
                        <a:t>学年</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6658" marR="26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en-US" sz="900" kern="100">
                          <a:effectLst/>
                          <a:latin typeface="Meiryo UI" panose="020B0604030504040204" pitchFamily="50" charset="-128"/>
                          <a:ea typeface="ＭＳ 明朝" panose="02020609040205080304" pitchFamily="17" charset="-128"/>
                          <a:cs typeface="Times New Roman" panose="02020603050405020304" pitchFamily="18" charset="0"/>
                        </a:rPr>
                        <a:t> </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7573" marR="47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ja-JP" sz="900" kern="100" dirty="0">
                          <a:effectLst/>
                          <a:latin typeface="Century" panose="02040604050505020304" pitchFamily="18" charset="0"/>
                          <a:ea typeface="Meiryo UI" panose="020B0604030504040204" pitchFamily="50" charset="-128"/>
                          <a:cs typeface="Times New Roman" panose="02020603050405020304" pitchFamily="18" charset="0"/>
                        </a:rPr>
                        <a:t>年齢</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6658" marR="26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800"/>
                        </a:lnSpc>
                        <a:spcAft>
                          <a:spcPts val="0"/>
                        </a:spcAft>
                      </a:pPr>
                      <a:r>
                        <a:rPr lang="ja-JP" sz="900" kern="100" dirty="0">
                          <a:effectLst/>
                          <a:latin typeface="Century" panose="02040604050505020304" pitchFamily="18" charset="0"/>
                          <a:ea typeface="Meiryo UI" panose="020B0604030504040204" pitchFamily="50" charset="-128"/>
                          <a:cs typeface="Times New Roman" panose="02020603050405020304" pitchFamily="18" charset="0"/>
                        </a:rPr>
                        <a:t>歳</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573" marR="47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42451">
                <a:tc vMerge="1">
                  <a:txBody>
                    <a:bodyPr/>
                    <a:lstStyle/>
                    <a:p>
                      <a:endParaRPr kumimoji="1" lang="ja-JP" altLang="en-US"/>
                    </a:p>
                  </a:txBody>
                  <a:tcPr/>
                </a:tc>
                <a:tc gridSpan="2">
                  <a:txBody>
                    <a:bodyPr/>
                    <a:lstStyle/>
                    <a:p>
                      <a:pPr algn="ctr">
                        <a:lnSpc>
                          <a:spcPts val="1800"/>
                        </a:lnSpc>
                        <a:spcAft>
                          <a:spcPts val="0"/>
                        </a:spcAft>
                      </a:pPr>
                      <a:r>
                        <a:rPr lang="ja-JP" sz="900" kern="100" dirty="0">
                          <a:effectLst/>
                          <a:latin typeface="Century" panose="02040604050505020304" pitchFamily="18" charset="0"/>
                          <a:ea typeface="Meiryo UI" panose="020B0604030504040204" pitchFamily="50" charset="-128"/>
                          <a:cs typeface="Times New Roman" panose="02020603050405020304" pitchFamily="18" charset="0"/>
                        </a:rPr>
                        <a:t>参加</a:t>
                      </a:r>
                      <a:endParaRPr lang="ja-JP" altLang="en-US" sz="900" kern="100" dirty="0">
                        <a:effectLst/>
                        <a:latin typeface="Century" panose="02040604050505020304" pitchFamily="18" charset="0"/>
                        <a:ea typeface="Meiryo UI" panose="020B0604030504040204" pitchFamily="50" charset="-128"/>
                        <a:cs typeface="Times New Roman" panose="02020603050405020304" pitchFamily="18" charset="0"/>
                      </a:endParaRPr>
                    </a:p>
                    <a:p>
                      <a:pPr algn="ctr">
                        <a:lnSpc>
                          <a:spcPts val="1800"/>
                        </a:lnSpc>
                        <a:spcAft>
                          <a:spcPts val="0"/>
                        </a:spcAft>
                      </a:pPr>
                      <a:r>
                        <a:rPr lang="ja-JP" sz="900" kern="100" dirty="0">
                          <a:effectLst/>
                          <a:latin typeface="Century" panose="02040604050505020304" pitchFamily="18" charset="0"/>
                          <a:ea typeface="Meiryo UI" panose="020B0604030504040204" pitchFamily="50" charset="-128"/>
                          <a:cs typeface="Times New Roman" panose="02020603050405020304" pitchFamily="18" charset="0"/>
                        </a:rPr>
                        <a:t>児童名</a:t>
                      </a:r>
                      <a:r>
                        <a:rPr lang="en-US" sz="900" kern="100" dirty="0">
                          <a:effectLst/>
                          <a:latin typeface="Century" panose="02040604050505020304" pitchFamily="18" charset="0"/>
                          <a:ea typeface="Meiryo UI" panose="020B0604030504040204" pitchFamily="50" charset="-128"/>
                          <a:cs typeface="Times New Roman" panose="02020603050405020304" pitchFamily="18" charset="0"/>
                        </a:rPr>
                        <a:t>③</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573" marR="47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just">
                        <a:lnSpc>
                          <a:spcPts val="1400"/>
                        </a:lnSpc>
                        <a:spcAft>
                          <a:spcPts val="0"/>
                        </a:spcAft>
                      </a:pPr>
                      <a:r>
                        <a:rPr lang="ja-JP" sz="700" kern="100" dirty="0">
                          <a:effectLst/>
                          <a:latin typeface="Century" panose="02040604050505020304" pitchFamily="18" charset="0"/>
                          <a:ea typeface="Meiryo UI" panose="020B0604030504040204" pitchFamily="50" charset="-128"/>
                          <a:cs typeface="Times New Roman" panose="02020603050405020304" pitchFamily="18" charset="0"/>
                        </a:rPr>
                        <a:t>フリガナ</a:t>
                      </a:r>
                      <a:endParaRPr lang="ja-JP" sz="7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400"/>
                        </a:lnSpc>
                        <a:spcAft>
                          <a:spcPts val="0"/>
                        </a:spcAft>
                      </a:pPr>
                      <a:r>
                        <a:rPr lang="ja-JP" sz="900" kern="100" dirty="0">
                          <a:effectLst/>
                          <a:latin typeface="Century" panose="02040604050505020304" pitchFamily="18" charset="0"/>
                          <a:ea typeface="Meiryo UI" panose="020B0604030504040204" pitchFamily="50" charset="-128"/>
                          <a:cs typeface="Times New Roman" panose="02020603050405020304" pitchFamily="18" charset="0"/>
                        </a:rPr>
                        <a:t>名</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573" marR="47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a:lnSpc>
                          <a:spcPts val="1800"/>
                        </a:lnSpc>
                        <a:spcAft>
                          <a:spcPts val="0"/>
                        </a:spcAft>
                      </a:pPr>
                      <a:r>
                        <a:rPr lang="ja-JP" sz="900" kern="100" dirty="0">
                          <a:effectLst/>
                          <a:latin typeface="Century" panose="02040604050505020304" pitchFamily="18" charset="0"/>
                          <a:ea typeface="Meiryo UI" panose="020B0604030504040204" pitchFamily="50" charset="-128"/>
                          <a:cs typeface="Times New Roman" panose="02020603050405020304" pitchFamily="18" charset="0"/>
                        </a:rPr>
                        <a:t>学年</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6658" marR="26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en-US" sz="900" kern="100">
                          <a:effectLst/>
                          <a:latin typeface="Meiryo UI" panose="020B0604030504040204" pitchFamily="50" charset="-128"/>
                          <a:ea typeface="ＭＳ 明朝" panose="02020609040205080304" pitchFamily="17" charset="-128"/>
                          <a:cs typeface="Times New Roman" panose="02020603050405020304" pitchFamily="18" charset="0"/>
                        </a:rPr>
                        <a:t> </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7573" marR="47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lang="ja-JP" sz="900" kern="100" dirty="0">
                          <a:effectLst/>
                          <a:latin typeface="Century" panose="02040604050505020304" pitchFamily="18" charset="0"/>
                          <a:ea typeface="Meiryo UI" panose="020B0604030504040204" pitchFamily="50" charset="-128"/>
                          <a:cs typeface="Times New Roman" panose="02020603050405020304" pitchFamily="18" charset="0"/>
                        </a:rPr>
                        <a:t>年齢</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6658" marR="266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800"/>
                        </a:lnSpc>
                        <a:spcAft>
                          <a:spcPts val="0"/>
                        </a:spcAft>
                      </a:pPr>
                      <a:r>
                        <a:rPr lang="ja-JP" sz="900" kern="100" dirty="0">
                          <a:effectLst/>
                          <a:latin typeface="Century" panose="02040604050505020304" pitchFamily="18" charset="0"/>
                          <a:ea typeface="Meiryo UI" panose="020B0604030504040204" pitchFamily="50" charset="-128"/>
                          <a:cs typeface="Times New Roman" panose="02020603050405020304" pitchFamily="18" charset="0"/>
                        </a:rPr>
                        <a:t>歳</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573" marR="47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41529">
                <a:tc>
                  <a:txBody>
                    <a:bodyPr/>
                    <a:lstStyle/>
                    <a:p>
                      <a:pPr algn="ctr">
                        <a:lnSpc>
                          <a:spcPts val="1800"/>
                        </a:lnSpc>
                        <a:spcAft>
                          <a:spcPts val="0"/>
                        </a:spcAft>
                      </a:pPr>
                      <a:r>
                        <a:rPr lang="ja-JP" sz="900" kern="100" dirty="0">
                          <a:effectLst/>
                          <a:latin typeface="Century" panose="02040604050505020304" pitchFamily="18" charset="0"/>
                          <a:ea typeface="Meiryo UI" panose="020B0604030504040204" pitchFamily="50" charset="-128"/>
                          <a:cs typeface="Times New Roman" panose="02020603050405020304" pitchFamily="18" charset="0"/>
                        </a:rPr>
                        <a:t>住所</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573" marR="47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just">
                        <a:lnSpc>
                          <a:spcPts val="1800"/>
                        </a:lnSpc>
                        <a:spcAft>
                          <a:spcPts val="0"/>
                        </a:spcAft>
                      </a:pPr>
                      <a:r>
                        <a:rPr lang="ja-JP" sz="9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a:effectLst/>
                          <a:latin typeface="Meiryo UI" panose="020B0604030504040204" pitchFamily="50" charset="-128"/>
                          <a:ea typeface="Meiryo UI" panose="020B0604030504040204" pitchFamily="50" charset="-128"/>
                          <a:cs typeface="Meiryo UI" panose="020B0604030504040204" pitchFamily="50" charset="-128"/>
                        </a:rPr>
                        <a:t>５２５－</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8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草津市</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7573" marR="47573" marT="0" marB="5331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6"/>
                  </a:ext>
                </a:extLst>
              </a:tr>
              <a:tr h="474426">
                <a:tc>
                  <a:txBody>
                    <a:bodyPr/>
                    <a:lstStyle/>
                    <a:p>
                      <a:pPr algn="ctr">
                        <a:lnSpc>
                          <a:spcPts val="1800"/>
                        </a:lnSpc>
                        <a:spcAft>
                          <a:spcPts val="0"/>
                        </a:spcAft>
                      </a:pPr>
                      <a:r>
                        <a:rPr lang="ja-JP" sz="900" kern="100" dirty="0">
                          <a:effectLst/>
                          <a:latin typeface="Century" panose="02040604050505020304" pitchFamily="18" charset="0"/>
                          <a:ea typeface="Meiryo UI" panose="020B0604030504040204" pitchFamily="50" charset="-128"/>
                          <a:cs typeface="Times New Roman" panose="02020603050405020304" pitchFamily="18" charset="0"/>
                        </a:rPr>
                        <a:t>連絡先</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573" marR="47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just">
                        <a:lnSpc>
                          <a:spcPts val="1800"/>
                        </a:lnSpc>
                        <a:spcAft>
                          <a:spcPts val="0"/>
                        </a:spcAft>
                      </a:pPr>
                      <a:r>
                        <a:rPr lang="en-US" sz="9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a:effectLst/>
                          <a:latin typeface="Meiryo UI" panose="020B0604030504040204" pitchFamily="50" charset="-128"/>
                          <a:ea typeface="Meiryo UI" panose="020B0604030504040204" pitchFamily="50" charset="-128"/>
                          <a:cs typeface="Meiryo UI" panose="020B0604030504040204" pitchFamily="50" charset="-128"/>
                        </a:rPr>
                        <a:t>携帯</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7573" marR="47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r h="566939">
                <a:tc>
                  <a:txBody>
                    <a:bodyPr/>
                    <a:lstStyle/>
                    <a:p>
                      <a:pPr algn="ctr">
                        <a:lnSpc>
                          <a:spcPts val="1800"/>
                        </a:lnSpc>
                        <a:spcAft>
                          <a:spcPts val="0"/>
                        </a:spcAft>
                      </a:pPr>
                      <a:r>
                        <a:rPr lang="ja-JP" sz="900" kern="100" dirty="0">
                          <a:effectLst/>
                          <a:latin typeface="Century" panose="02040604050505020304" pitchFamily="18" charset="0"/>
                          <a:ea typeface="Meiryo UI" panose="020B0604030504040204" pitchFamily="50" charset="-128"/>
                          <a:cs typeface="Times New Roman" panose="02020603050405020304" pitchFamily="18" charset="0"/>
                        </a:rPr>
                        <a:t>特記事項</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7573" marR="47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just">
                        <a:lnSpc>
                          <a:spcPts val="1800"/>
                        </a:lnSpc>
                        <a:spcAft>
                          <a:spcPts val="0"/>
                        </a:spcAft>
                      </a:pPr>
                      <a:r>
                        <a:rPr lang="ja-JP" sz="600" kern="100" dirty="0">
                          <a:effectLst/>
                          <a:latin typeface="Meiryo UI" panose="020B0604030504040204" pitchFamily="50" charset="-128"/>
                          <a:ea typeface="Meiryo UI" panose="020B0604030504040204" pitchFamily="50" charset="-128"/>
                          <a:cs typeface="Meiryo UI" panose="020B0604030504040204" pitchFamily="50" charset="-128"/>
                        </a:rPr>
                        <a:t>お子様</a:t>
                      </a:r>
                      <a:r>
                        <a:rPr lang="ja-JP" altLang="en-US" sz="600" kern="100" dirty="0">
                          <a:effectLst/>
                          <a:latin typeface="Meiryo UI" panose="020B0604030504040204" pitchFamily="50" charset="-128"/>
                          <a:ea typeface="Meiryo UI" panose="020B0604030504040204" pitchFamily="50" charset="-128"/>
                          <a:cs typeface="Meiryo UI" panose="020B0604030504040204" pitchFamily="50" charset="-128"/>
                        </a:rPr>
                        <a:t>に関して何か</a:t>
                      </a:r>
                      <a:r>
                        <a:rPr lang="ja-JP" sz="600" kern="100" dirty="0">
                          <a:effectLst/>
                          <a:latin typeface="Meiryo UI" panose="020B0604030504040204" pitchFamily="50" charset="-128"/>
                          <a:ea typeface="Meiryo UI" panose="020B0604030504040204" pitchFamily="50" charset="-128"/>
                          <a:cs typeface="Meiryo UI" panose="020B0604030504040204" pitchFamily="50" charset="-128"/>
                        </a:rPr>
                        <a:t>特記事項がございましたらご記入下さい。</a:t>
                      </a:r>
                      <a:endParaRPr lang="ja-JP" sz="7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7573" marR="47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8"/>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4114736676"/>
              </p:ext>
            </p:extLst>
          </p:nvPr>
        </p:nvGraphicFramePr>
        <p:xfrm>
          <a:off x="558603" y="6008638"/>
          <a:ext cx="5745632" cy="1581983"/>
        </p:xfrm>
        <a:graphic>
          <a:graphicData uri="http://schemas.openxmlformats.org/drawingml/2006/table">
            <a:tbl>
              <a:tblPr firstRow="1" firstCol="1" bandRow="1"/>
              <a:tblGrid>
                <a:gridCol w="1075562">
                  <a:extLst>
                    <a:ext uri="{9D8B030D-6E8A-4147-A177-3AD203B41FA5}">
                      <a16:colId xmlns:a16="http://schemas.microsoft.com/office/drawing/2014/main" val="20000"/>
                    </a:ext>
                  </a:extLst>
                </a:gridCol>
                <a:gridCol w="1556690">
                  <a:extLst>
                    <a:ext uri="{9D8B030D-6E8A-4147-A177-3AD203B41FA5}">
                      <a16:colId xmlns:a16="http://schemas.microsoft.com/office/drawing/2014/main" val="20001"/>
                    </a:ext>
                  </a:extLst>
                </a:gridCol>
                <a:gridCol w="1556690">
                  <a:extLst>
                    <a:ext uri="{9D8B030D-6E8A-4147-A177-3AD203B41FA5}">
                      <a16:colId xmlns:a16="http://schemas.microsoft.com/office/drawing/2014/main" val="20002"/>
                    </a:ext>
                  </a:extLst>
                </a:gridCol>
                <a:gridCol w="1556690">
                  <a:extLst>
                    <a:ext uri="{9D8B030D-6E8A-4147-A177-3AD203B41FA5}">
                      <a16:colId xmlns:a16="http://schemas.microsoft.com/office/drawing/2014/main" val="20003"/>
                    </a:ext>
                  </a:extLst>
                </a:gridCol>
              </a:tblGrid>
              <a:tr h="391955">
                <a:tc gridSpan="4">
                  <a:txBody>
                    <a:bodyPr/>
                    <a:lstStyle/>
                    <a:p>
                      <a:pPr algn="ctr">
                        <a:lnSpc>
                          <a:spcPts val="1800"/>
                        </a:lnSpc>
                        <a:spcAft>
                          <a:spcPts val="0"/>
                        </a:spcAft>
                      </a:pPr>
                      <a:r>
                        <a:rPr lang="ja-JP" sz="1100" kern="100" dirty="0">
                          <a:effectLst/>
                          <a:latin typeface="Century" panose="02040604050505020304" pitchFamily="18" charset="0"/>
                          <a:ea typeface="Meiryo UI" panose="020B0604030504040204" pitchFamily="50" charset="-128"/>
                          <a:cs typeface="Times New Roman" panose="02020603050405020304" pitchFamily="18" charset="0"/>
                        </a:rPr>
                        <a:t>参加費　明細書</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0784" marR="50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595014">
                <a:tc>
                  <a:txBody>
                    <a:bodyPr/>
                    <a:lstStyle/>
                    <a:p>
                      <a:pPr algn="ctr">
                        <a:lnSpc>
                          <a:spcPts val="1800"/>
                        </a:lnSpc>
                        <a:spcAft>
                          <a:spcPts val="0"/>
                        </a:spcAft>
                      </a:pPr>
                      <a:r>
                        <a:rPr lang="ja-JP" sz="900" kern="100" dirty="0">
                          <a:effectLst/>
                          <a:latin typeface="Century" panose="02040604050505020304" pitchFamily="18" charset="0"/>
                          <a:ea typeface="Meiryo UI" panose="020B0604030504040204" pitchFamily="50" charset="-128"/>
                          <a:cs typeface="Times New Roman" panose="02020603050405020304" pitchFamily="18" charset="0"/>
                        </a:rPr>
                        <a:t>参加人数</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0784" marR="50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ja-JP" sz="900" kern="100" dirty="0">
                          <a:effectLst/>
                          <a:latin typeface="Century" panose="02040604050505020304" pitchFamily="18" charset="0"/>
                          <a:ea typeface="Meiryo UI" panose="020B0604030504040204" pitchFamily="50" charset="-128"/>
                          <a:cs typeface="Times New Roman" panose="02020603050405020304" pitchFamily="18" charset="0"/>
                        </a:rPr>
                        <a:t>大人　　　　　　　　</a:t>
                      </a:r>
                      <a:r>
                        <a:rPr lang="ja-JP" altLang="en-US" sz="900" kern="100" dirty="0">
                          <a:effectLst/>
                          <a:latin typeface="Century" panose="02040604050505020304" pitchFamily="18" charset="0"/>
                          <a:ea typeface="Meiryo UI" panose="020B0604030504040204" pitchFamily="50" charset="-128"/>
                          <a:cs typeface="Times New Roman" panose="02020603050405020304" pitchFamily="18" charset="0"/>
                        </a:rPr>
                        <a:t>　　　</a:t>
                      </a:r>
                      <a:r>
                        <a:rPr lang="ja-JP" sz="900" kern="100" dirty="0">
                          <a:effectLst/>
                          <a:latin typeface="Century" panose="02040604050505020304" pitchFamily="18" charset="0"/>
                          <a:ea typeface="Meiryo UI" panose="020B0604030504040204" pitchFamily="50" charset="-128"/>
                          <a:cs typeface="Times New Roman" panose="02020603050405020304" pitchFamily="18" charset="0"/>
                        </a:rPr>
                        <a:t>名</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0784" marR="50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ja-JP" sz="900" kern="100" dirty="0">
                          <a:effectLst/>
                          <a:latin typeface="Century" panose="02040604050505020304" pitchFamily="18" charset="0"/>
                          <a:ea typeface="Meiryo UI" panose="020B0604030504040204" pitchFamily="50" charset="-128"/>
                          <a:cs typeface="Times New Roman" panose="02020603050405020304" pitchFamily="18" charset="0"/>
                        </a:rPr>
                        <a:t>子ども　　　　　　　 </a:t>
                      </a:r>
                      <a:r>
                        <a:rPr lang="ja-JP" altLang="en-US" sz="900" kern="100" dirty="0">
                          <a:effectLst/>
                          <a:latin typeface="Century" panose="02040604050505020304" pitchFamily="18" charset="0"/>
                          <a:ea typeface="Meiryo UI" panose="020B0604030504040204" pitchFamily="50" charset="-128"/>
                          <a:cs typeface="Times New Roman" panose="02020603050405020304" pitchFamily="18" charset="0"/>
                        </a:rPr>
                        <a:t>　　　</a:t>
                      </a:r>
                      <a:r>
                        <a:rPr lang="ja-JP" sz="900" kern="100" dirty="0">
                          <a:effectLst/>
                          <a:latin typeface="Century" panose="02040604050505020304" pitchFamily="18" charset="0"/>
                          <a:ea typeface="Meiryo UI" panose="020B0604030504040204" pitchFamily="50" charset="-128"/>
                          <a:cs typeface="Times New Roman" panose="02020603050405020304" pitchFamily="18" charset="0"/>
                        </a:rPr>
                        <a:t>名</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0784" marR="50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ja-JP" sz="900" kern="100" dirty="0">
                          <a:effectLst/>
                          <a:latin typeface="Century" panose="02040604050505020304" pitchFamily="18" charset="0"/>
                          <a:ea typeface="Meiryo UI" panose="020B0604030504040204" pitchFamily="50" charset="-128"/>
                          <a:cs typeface="Times New Roman" panose="02020603050405020304" pitchFamily="18" charset="0"/>
                        </a:rPr>
                        <a:t>合計参加費</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0784" marR="50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95014">
                <a:tc>
                  <a:txBody>
                    <a:bodyPr/>
                    <a:lstStyle/>
                    <a:p>
                      <a:pPr algn="ctr">
                        <a:lnSpc>
                          <a:spcPts val="1800"/>
                        </a:lnSpc>
                        <a:spcAft>
                          <a:spcPts val="0"/>
                        </a:spcAft>
                      </a:pPr>
                      <a:r>
                        <a:rPr lang="ja-JP" sz="900" kern="100" dirty="0">
                          <a:effectLst/>
                          <a:latin typeface="Century" panose="02040604050505020304" pitchFamily="18" charset="0"/>
                          <a:ea typeface="Meiryo UI" panose="020B0604030504040204" pitchFamily="50" charset="-128"/>
                          <a:cs typeface="Times New Roman" panose="02020603050405020304" pitchFamily="18" charset="0"/>
                        </a:rPr>
                        <a:t>参加費</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0784" marR="50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ja-JP" sz="900" kern="100" dirty="0">
                          <a:effectLst/>
                          <a:latin typeface="Century" panose="02040604050505020304" pitchFamily="18" charset="0"/>
                          <a:ea typeface="Meiryo UI" panose="020B0604030504040204" pitchFamily="50" charset="-128"/>
                          <a:cs typeface="Times New Roman" panose="02020603050405020304" pitchFamily="18" charset="0"/>
                        </a:rPr>
                        <a:t>　　　　　　　　　　　</a:t>
                      </a:r>
                      <a:r>
                        <a:rPr lang="ja-JP" altLang="en-US" sz="900" kern="100" dirty="0">
                          <a:effectLst/>
                          <a:latin typeface="Century" panose="02040604050505020304" pitchFamily="18" charset="0"/>
                          <a:ea typeface="Meiryo UI" panose="020B0604030504040204" pitchFamily="50" charset="-128"/>
                          <a:cs typeface="Times New Roman" panose="02020603050405020304" pitchFamily="18" charset="0"/>
                        </a:rPr>
                        <a:t>　　　</a:t>
                      </a:r>
                      <a:r>
                        <a:rPr lang="ja-JP" sz="900" kern="100" dirty="0">
                          <a:effectLst/>
                          <a:latin typeface="Century" panose="02040604050505020304" pitchFamily="18" charset="0"/>
                          <a:ea typeface="Meiryo UI" panose="020B0604030504040204" pitchFamily="50" charset="-128"/>
                          <a:cs typeface="Times New Roman" panose="02020603050405020304" pitchFamily="18" charset="0"/>
                        </a:rPr>
                        <a:t>円</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0784" marR="50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ja-JP" sz="900" kern="100" dirty="0">
                          <a:effectLst/>
                          <a:latin typeface="Century" panose="02040604050505020304" pitchFamily="18" charset="0"/>
                          <a:ea typeface="Meiryo UI" panose="020B0604030504040204" pitchFamily="50" charset="-128"/>
                          <a:cs typeface="Times New Roman" panose="02020603050405020304" pitchFamily="18" charset="0"/>
                        </a:rPr>
                        <a:t>　　　　　　　　　　　</a:t>
                      </a:r>
                      <a:r>
                        <a:rPr lang="ja-JP" altLang="en-US" sz="900" kern="100" dirty="0">
                          <a:effectLst/>
                          <a:latin typeface="Century" panose="02040604050505020304" pitchFamily="18" charset="0"/>
                          <a:ea typeface="Meiryo UI" panose="020B0604030504040204" pitchFamily="50" charset="-128"/>
                          <a:cs typeface="Times New Roman" panose="02020603050405020304" pitchFamily="18" charset="0"/>
                        </a:rPr>
                        <a:t>　　　</a:t>
                      </a:r>
                      <a:r>
                        <a:rPr lang="ja-JP" sz="900" kern="100" dirty="0">
                          <a:effectLst/>
                          <a:latin typeface="Century" panose="02040604050505020304" pitchFamily="18" charset="0"/>
                          <a:ea typeface="Meiryo UI" panose="020B0604030504040204" pitchFamily="50" charset="-128"/>
                          <a:cs typeface="Times New Roman" panose="02020603050405020304" pitchFamily="18" charset="0"/>
                        </a:rPr>
                        <a:t>円</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0784" marR="50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lang="ja-JP" sz="900" kern="100" dirty="0">
                          <a:effectLst/>
                          <a:latin typeface="Century" panose="02040604050505020304" pitchFamily="18" charset="0"/>
                          <a:ea typeface="Meiryo UI" panose="020B0604030504040204" pitchFamily="50" charset="-128"/>
                          <a:cs typeface="Times New Roman" panose="02020603050405020304" pitchFamily="18" charset="0"/>
                        </a:rPr>
                        <a:t>　　　　　　　　　　　</a:t>
                      </a:r>
                      <a:r>
                        <a:rPr lang="ja-JP" altLang="en-US" sz="900" kern="100" dirty="0">
                          <a:effectLst/>
                          <a:latin typeface="Century" panose="02040604050505020304" pitchFamily="18" charset="0"/>
                          <a:ea typeface="Meiryo UI" panose="020B0604030504040204" pitchFamily="50" charset="-128"/>
                          <a:cs typeface="Times New Roman" panose="02020603050405020304" pitchFamily="18" charset="0"/>
                        </a:rPr>
                        <a:t>　　　</a:t>
                      </a:r>
                      <a:r>
                        <a:rPr lang="ja-JP" sz="900" kern="100" dirty="0">
                          <a:effectLst/>
                          <a:latin typeface="Century" panose="02040604050505020304" pitchFamily="18" charset="0"/>
                          <a:ea typeface="Meiryo UI" panose="020B0604030504040204" pitchFamily="50" charset="-128"/>
                          <a:cs typeface="Times New Roman" panose="02020603050405020304" pitchFamily="18" charset="0"/>
                        </a:rPr>
                        <a:t>円</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0784" marR="50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Rectangle 2"/>
          <p:cNvSpPr>
            <a:spLocks noChangeArrowheads="1"/>
          </p:cNvSpPr>
          <p:nvPr/>
        </p:nvSpPr>
        <p:spPr bwMode="auto">
          <a:xfrm>
            <a:off x="558603" y="415775"/>
            <a:ext cx="6007449" cy="542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6658" tIns="26658" rIns="26658" bIns="2665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77125"/>
            <a:r>
              <a:rPr lang="ja-JP" altLang="ja-JP" sz="1600" dirty="0">
                <a:latin typeface="Meiryo UI" panose="020B0604030504040204" pitchFamily="50" charset="-128"/>
                <a:ea typeface="Meiryo UI" panose="020B0604030504040204" pitchFamily="50" charset="-128"/>
                <a:cs typeface="Meiryo UI" panose="020B0604030504040204" pitchFamily="50" charset="-128"/>
              </a:rPr>
              <a:t>令和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８</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年度 志津里山自然学校　参加</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申込</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書</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algn="ctr" defTabSz="677125">
              <a:lnSpc>
                <a:spcPct val="150000"/>
              </a:lnSpc>
            </a:pPr>
            <a:r>
              <a:rPr lang="ja-JP" altLang="ja-JP" sz="1200" dirty="0">
                <a:latin typeface="Meiryo UI" panose="020B0604030504040204" pitchFamily="50" charset="-128"/>
                <a:ea typeface="Meiryo UI" panose="020B0604030504040204" pitchFamily="50" charset="-128"/>
                <a:cs typeface="Meiryo UI" panose="020B0604030504040204" pitchFamily="50" charset="-128"/>
              </a:rPr>
              <a:t>私たちは、令和</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８</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年度 志津里山自然学校に申込み条件に同意し参加費を添えて申込みます。</a:t>
            </a:r>
            <a:endParaRPr lang="ja-JP" altLang="en-US" sz="1200" dirty="0"/>
          </a:p>
        </p:txBody>
      </p:sp>
      <p:sp>
        <p:nvSpPr>
          <p:cNvPr id="9" name="正方形/長方形 1"/>
          <p:cNvSpPr>
            <a:spLocks noChangeArrowheads="1"/>
          </p:cNvSpPr>
          <p:nvPr/>
        </p:nvSpPr>
        <p:spPr bwMode="auto">
          <a:xfrm>
            <a:off x="5192371" y="8209768"/>
            <a:ext cx="1111863" cy="111186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26658" tIns="26658" rIns="26658" bIns="26658" numCol="1" anchor="t" anchorCtr="0" compatLnSpc="1">
            <a:prstTxWarp prst="textNoShape">
              <a:avLst/>
            </a:prstTxWarp>
          </a:bodyPr>
          <a:lstStyle/>
          <a:p>
            <a:pPr algn="ctr" defTabSz="677125" eaLnBrk="0" fontAlgn="base" hangingPunct="0">
              <a:spcBef>
                <a:spcPct val="0"/>
              </a:spcBef>
              <a:spcAft>
                <a:spcPct val="0"/>
              </a:spcAft>
            </a:pPr>
            <a:r>
              <a:rPr lang="ja-JP" altLang="ja-JP" sz="889"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領収印</a:t>
            </a:r>
            <a:endParaRPr lang="ja-JP" altLang="ja-JP" sz="889" dirty="0"/>
          </a:p>
          <a:p>
            <a:pPr defTabSz="677125" eaLnBrk="0" fontAlgn="base" hangingPunct="0">
              <a:spcBef>
                <a:spcPct val="0"/>
              </a:spcBef>
              <a:spcAft>
                <a:spcPct val="0"/>
              </a:spcAft>
            </a:pPr>
            <a:endParaRPr lang="ja-JP" altLang="ja-JP" sz="1333" dirty="0">
              <a:latin typeface="Arial" panose="020B0604020202020204" pitchFamily="34" charset="0"/>
            </a:endParaRPr>
          </a:p>
        </p:txBody>
      </p:sp>
      <p:sp>
        <p:nvSpPr>
          <p:cNvPr id="11" name="テキスト ボックス 10"/>
          <p:cNvSpPr txBox="1"/>
          <p:nvPr/>
        </p:nvSpPr>
        <p:spPr>
          <a:xfrm>
            <a:off x="374574" y="7828915"/>
            <a:ext cx="4465257" cy="1492716"/>
          </a:xfrm>
          <a:prstGeom prst="rect">
            <a:avLst/>
          </a:prstGeom>
          <a:noFill/>
        </p:spPr>
        <p:txBody>
          <a:bodyPr wrap="square" rtlCol="0">
            <a:spAutoFit/>
          </a:bodyPr>
          <a:lstStyle/>
          <a:p>
            <a:pPr algn="ct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申込み条件</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p>
          <a:p>
            <a:pPr>
              <a:lnSpc>
                <a:spcPts val="1185"/>
              </a:lnSpc>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参加費は、大人</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1000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円</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人、子ども</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500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円</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人</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小中学生</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とします。</a:t>
            </a:r>
          </a:p>
          <a:p>
            <a:pPr>
              <a:lnSpc>
                <a:spcPts val="1185"/>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②申込み後のキャンセルが発生しても参加費の返金は致しません。</a:t>
            </a:r>
          </a:p>
          <a:p>
            <a:pPr>
              <a:lnSpc>
                <a:spcPts val="1185"/>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③各参加日程</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日程変更した場合含</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に欠席されても参加費の返金は致しません。</a:t>
            </a:r>
          </a:p>
          <a:p>
            <a:pPr>
              <a:lnSpc>
                <a:spcPts val="1185"/>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④活動日の傷害保険については一般のイベント保険に加入します。</a:t>
            </a:r>
          </a:p>
          <a:p>
            <a:pPr>
              <a:lnSpc>
                <a:spcPts val="1185"/>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⑤参加募集の決定は先着順により確定します。</a:t>
            </a:r>
          </a:p>
          <a:p>
            <a:pPr>
              <a:lnSpc>
                <a:spcPts val="1185"/>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⑥募集締切は</a:t>
            </a:r>
            <a:r>
              <a:rPr lang="ja-JP" altLang="en-US" sz="1000">
                <a:latin typeface="Meiryo UI" panose="020B0604030504040204" pitchFamily="50" charset="-128"/>
                <a:ea typeface="Meiryo UI" panose="020B0604030504040204" pitchFamily="50" charset="-128"/>
                <a:cs typeface="Meiryo UI" panose="020B0604030504040204" pitchFamily="50" charset="-128"/>
              </a:rPr>
              <a:t>、令和</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８</a:t>
            </a:r>
            <a:r>
              <a:rPr lang="ja-JP" altLang="en-US" sz="100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日（金）の</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時までとします。</a:t>
            </a:r>
          </a:p>
          <a:p>
            <a:pPr>
              <a:lnSpc>
                <a:spcPts val="1185"/>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⑦参加申込書の記載には、間違いがないように記載してください。</a:t>
            </a:r>
          </a:p>
          <a:p>
            <a:pPr>
              <a:lnSpc>
                <a:spcPts val="1185"/>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⑧天候によって日時や活動内容に変更が発生した場合には従います。</a:t>
            </a:r>
          </a:p>
        </p:txBody>
      </p:sp>
    </p:spTree>
    <p:extLst>
      <p:ext uri="{BB962C8B-B14F-4D97-AF65-F5344CB8AC3E}">
        <p14:creationId xmlns:p14="http://schemas.microsoft.com/office/powerpoint/2010/main" val="172524844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115</TotalTime>
  <Words>562</Words>
  <Application>Microsoft Office PowerPoint</Application>
  <PresentationFormat>A4 210 x 297 mm</PresentationFormat>
  <Paragraphs>112</Paragraphs>
  <Slides>2</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2</vt:i4>
      </vt:variant>
    </vt:vector>
  </HeadingPairs>
  <TitlesOfParts>
    <vt:vector size="15" baseType="lpstr">
      <vt:lpstr>HiraMaruProN-W4</vt:lpstr>
      <vt:lpstr>Maven Pro</vt:lpstr>
      <vt:lpstr>Meiryo UI</vt:lpstr>
      <vt:lpstr>游ゴシック</vt:lpstr>
      <vt:lpstr>Arial</vt:lpstr>
      <vt:lpstr>Calibri</vt:lpstr>
      <vt:lpstr>Calibri Light</vt:lpstr>
      <vt:lpstr>Century</vt:lpstr>
      <vt:lpstr>Impact</vt:lpstr>
      <vt:lpstr>Nunito</vt:lpstr>
      <vt:lpstr>Nunito SemiBold</vt:lpstr>
      <vt:lpstr>Office テーマ</vt:lpstr>
      <vt:lpstr>Simple Light</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嘉得 岡</dc:creator>
  <cp:lastModifiedBy>嘉得 岡</cp:lastModifiedBy>
  <cp:revision>6</cp:revision>
  <cp:lastPrinted>2026-03-16T05:10:56Z</cp:lastPrinted>
  <dcterms:created xsi:type="dcterms:W3CDTF">2026-03-13T05:28:29Z</dcterms:created>
  <dcterms:modified xsi:type="dcterms:W3CDTF">2026-03-18T06:14:19Z</dcterms:modified>
</cp:coreProperties>
</file>